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5"/>
  </p:notesMasterIdLst>
  <p:sldIdLst>
    <p:sldId id="278" r:id="rId2"/>
    <p:sldId id="338" r:id="rId3"/>
    <p:sldId id="337" r:id="rId4"/>
    <p:sldId id="356" r:id="rId5"/>
    <p:sldId id="359" r:id="rId6"/>
    <p:sldId id="361" r:id="rId7"/>
    <p:sldId id="354" r:id="rId8"/>
    <p:sldId id="357" r:id="rId9"/>
    <p:sldId id="358" r:id="rId10"/>
    <p:sldId id="347" r:id="rId11"/>
    <p:sldId id="362" r:id="rId12"/>
    <p:sldId id="355" r:id="rId13"/>
    <p:sldId id="348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A7EBB"/>
    <a:srgbClr val="B2B2B2"/>
    <a:srgbClr val="000099"/>
    <a:srgbClr val="172F76"/>
    <a:srgbClr val="969696"/>
    <a:srgbClr val="1C1C1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6301" autoAdjust="0"/>
  </p:normalViewPr>
  <p:slideViewPr>
    <p:cSldViewPr showGuides="1">
      <p:cViewPr varScale="1">
        <p:scale>
          <a:sx n="111" d="100"/>
          <a:sy n="111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223AB5-F86B-4A6F-B4D4-FE1B92BE1B69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5F536-A674-432B-8FFC-75095E548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8BC997-F611-4F13-B7D0-08328BA0DF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36" r="14036" b="4027"/>
          <a:stretch/>
        </p:blipFill>
        <p:spPr>
          <a:xfrm>
            <a:off x="4646351" y="1828800"/>
            <a:ext cx="4192847" cy="33624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B7EC7B-97C1-4940-BD53-F8B034A42D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9109"/>
            <a:ext cx="1097280" cy="508579"/>
          </a:xfrm>
          <a:prstGeom prst="rect">
            <a:avLst/>
          </a:prstGeom>
        </p:spPr>
      </p:pic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914400"/>
            <a:ext cx="8226425" cy="0"/>
          </a:xfrm>
          <a:prstGeom prst="line">
            <a:avLst/>
          </a:prstGeom>
          <a:noFill/>
          <a:ln w="50800">
            <a:solidFill>
              <a:srgbClr val="383EAE"/>
            </a:solidFill>
            <a:round/>
            <a:headEnd/>
            <a:tailEnd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25400">
            <a:solidFill>
              <a:srgbClr val="A7A7A7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2" descr="wm_red_250_1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259885"/>
            <a:ext cx="1097280" cy="4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aao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96051"/>
            <a:ext cx="1097280" cy="2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1038225" y="4114800"/>
            <a:ext cx="2438400" cy="106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Oli Durney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Senior Optical Engineer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Steward Observatory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412782266"/>
      </p:ext>
    </p:extLst>
  </p:cSld>
  <p:clrMapOvr>
    <a:masterClrMapping/>
  </p:clrMapOvr>
  <p:transition spd="slow"/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95C668-551C-4078-91F1-128914E02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57200" y="914400"/>
            <a:ext cx="8226425" cy="0"/>
          </a:xfrm>
          <a:prstGeom prst="line">
            <a:avLst/>
          </a:prstGeom>
          <a:noFill/>
          <a:ln w="50800">
            <a:solidFill>
              <a:srgbClr val="383EAE"/>
            </a:solidFill>
            <a:round/>
            <a:headEnd/>
            <a:tailEnd/>
          </a:ln>
          <a:effectLst>
            <a:outerShdw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25400">
            <a:solidFill>
              <a:srgbClr val="A7A7A7"/>
            </a:solidFill>
            <a:round/>
            <a:headEnd/>
            <a:tailEnd/>
          </a:ln>
          <a:effectLst>
            <a:outerShdw dist="761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F7970E-B87B-4F24-9B48-818FFDE71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9109"/>
            <a:ext cx="1097280" cy="508579"/>
          </a:xfrm>
          <a:prstGeom prst="rect">
            <a:avLst/>
          </a:prstGeom>
        </p:spPr>
      </p:pic>
      <p:pic>
        <p:nvPicPr>
          <p:cNvPr id="16" name="Picture 12" descr="wm_red_250_110">
            <a:extLst>
              <a:ext uri="{FF2B5EF4-FFF2-40B4-BE49-F238E27FC236}">
                <a16:creationId xmlns:a16="http://schemas.microsoft.com/office/drawing/2014/main" id="{B848F441-6890-4800-872C-0BE9198139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0" y="259885"/>
            <a:ext cx="1097280" cy="48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aaologo">
            <a:extLst>
              <a:ext uri="{FF2B5EF4-FFF2-40B4-BE49-F238E27FC236}">
                <a16:creationId xmlns:a16="http://schemas.microsoft.com/office/drawing/2014/main" id="{9EC4062B-F304-4AEE-B1F2-C34AF2D9D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96051"/>
            <a:ext cx="1097280" cy="2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7F7F7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D01175-70CA-4C45-B31B-47D6ECC37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3400" y="1371600"/>
            <a:ext cx="3581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latin typeface="Calibri" pitchFamily="34" charset="0"/>
              </a:rPr>
              <a:t>MAPS WFS Frontend Periscope Optical Design</a:t>
            </a:r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Rev. 1.8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March 16,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76386-0D58-4131-A55D-693433682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45" y="1063752"/>
            <a:ext cx="3767015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B996AE-87EC-4284-A0DD-3B5F97B141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92" r="19320"/>
          <a:stretch/>
        </p:blipFill>
        <p:spPr>
          <a:xfrm>
            <a:off x="304800" y="1065282"/>
            <a:ext cx="4619139" cy="5030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60E34-EFCC-4D3D-9F44-A87ADD5AEE0B}"/>
              </a:ext>
            </a:extLst>
          </p:cNvPr>
          <p:cNvSpPr txBox="1"/>
          <p:nvPr/>
        </p:nvSpPr>
        <p:spPr>
          <a:xfrm>
            <a:off x="2305050" y="162692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3” Periscope Fold Mirror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509C56-111B-445E-9448-11C8E48D4E4E}"/>
              </a:ext>
            </a:extLst>
          </p:cNvPr>
          <p:cNvSpPr txBox="1"/>
          <p:nvPr/>
        </p:nvSpPr>
        <p:spPr>
          <a:xfrm>
            <a:off x="1676400" y="547217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ARIES Dichroic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C8F2E-4A47-4624-B92C-FE7075666DE0}"/>
              </a:ext>
            </a:extLst>
          </p:cNvPr>
          <p:cNvSpPr txBox="1"/>
          <p:nvPr/>
        </p:nvSpPr>
        <p:spPr>
          <a:xfrm>
            <a:off x="2667000" y="3130230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f/15 Focal Plane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3E6B68-9DE6-406C-BEBC-30386E27A270}"/>
              </a:ext>
            </a:extLst>
          </p:cNvPr>
          <p:cNvSpPr txBox="1"/>
          <p:nvPr/>
        </p:nvSpPr>
        <p:spPr>
          <a:xfrm>
            <a:off x="4142847" y="2029891"/>
            <a:ext cx="95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On-axis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D0219-F7EE-4B91-88DF-12A4DF0F2FF5}"/>
              </a:ext>
            </a:extLst>
          </p:cNvPr>
          <p:cNvSpPr txBox="1"/>
          <p:nvPr/>
        </p:nvSpPr>
        <p:spPr>
          <a:xfrm>
            <a:off x="6553200" y="6096000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MMT1.1 ARIES1.1 Stage2.5.zmx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415F94-31D3-45FB-9C82-7273D94D2FFA}"/>
              </a:ext>
            </a:extLst>
          </p:cNvPr>
          <p:cNvSpPr txBox="1"/>
          <p:nvPr/>
        </p:nvSpPr>
        <p:spPr>
          <a:xfrm>
            <a:off x="4142847" y="1849982"/>
            <a:ext cx="95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+10” FOV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F6D94F-616D-4C4A-ABF5-1874BD9F375B}"/>
              </a:ext>
            </a:extLst>
          </p:cNvPr>
          <p:cNvSpPr txBox="1"/>
          <p:nvPr/>
        </p:nvSpPr>
        <p:spPr>
          <a:xfrm>
            <a:off x="4142847" y="2209800"/>
            <a:ext cx="95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-10” FOV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DD285113-CC7A-49E6-8BC3-D97AC53A1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 Channel FOV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65087D-FA65-4291-B520-1DEFBED2C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18097"/>
            <a:ext cx="1940282" cy="19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20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92BB20E-9DB3-421C-B270-1FA2FE9D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Unfolded WFS Design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EC5A81-65F7-4CD2-A71F-B2BD0B94DAC1}"/>
              </a:ext>
            </a:extLst>
          </p:cNvPr>
          <p:cNvSpPr txBox="1"/>
          <p:nvPr/>
        </p:nvSpPr>
        <p:spPr>
          <a:xfrm>
            <a:off x="6553200" y="6096000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Base1.8 VPWFS4.7 IRPWFS1.3.2 ACQ2.4 Int5.3.zmx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17A3F-3E68-4247-9BB8-71DB870B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7" y="1055751"/>
            <a:ext cx="8367473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822D9-8EDD-44D6-B0A5-C5708BE82129}"/>
              </a:ext>
            </a:extLst>
          </p:cNvPr>
          <p:cNvSpPr txBox="1"/>
          <p:nvPr/>
        </p:nvSpPr>
        <p:spPr>
          <a:xfrm>
            <a:off x="3200401" y="2279744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Periscope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CB6C7-65E1-44A4-A512-657FE26E4194}"/>
              </a:ext>
            </a:extLst>
          </p:cNvPr>
          <p:cNvSpPr txBox="1"/>
          <p:nvPr/>
        </p:nvSpPr>
        <p:spPr>
          <a:xfrm rot="2829740">
            <a:off x="4327768" y="18476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ACQ Channel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5526A-6DF2-4309-BB88-609CD40D2739}"/>
              </a:ext>
            </a:extLst>
          </p:cNvPr>
          <p:cNvSpPr txBox="1"/>
          <p:nvPr/>
        </p:nvSpPr>
        <p:spPr>
          <a:xfrm>
            <a:off x="4802017" y="4572000"/>
            <a:ext cx="188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VPWFS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BF56E-814F-4825-A5F4-9D683F57489D}"/>
              </a:ext>
            </a:extLst>
          </p:cNvPr>
          <p:cNvSpPr txBox="1"/>
          <p:nvPr/>
        </p:nvSpPr>
        <p:spPr>
          <a:xfrm rot="18612937">
            <a:off x="3007893" y="4720288"/>
            <a:ext cx="188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IRPWFS Channel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BFFE7B-5C31-4898-BEA9-8D44F66A09D0}"/>
              </a:ext>
            </a:extLst>
          </p:cNvPr>
          <p:cNvSpPr txBox="1"/>
          <p:nvPr/>
        </p:nvSpPr>
        <p:spPr>
          <a:xfrm rot="18705504">
            <a:off x="5391925" y="3291485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Baseline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BAF671-AE48-4E46-B3C6-BE1B944AEA93}"/>
              </a:ext>
            </a:extLst>
          </p:cNvPr>
          <p:cNvSpPr txBox="1"/>
          <p:nvPr/>
        </p:nvSpPr>
        <p:spPr>
          <a:xfrm>
            <a:off x="2687439" y="3347713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Telescope Dichroic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8F8AE-0DF2-4FD6-BB35-0406F39C6A1C}"/>
              </a:ext>
            </a:extLst>
          </p:cNvPr>
          <p:cNvSpPr txBox="1"/>
          <p:nvPr/>
        </p:nvSpPr>
        <p:spPr>
          <a:xfrm>
            <a:off x="3793595" y="3209343"/>
            <a:ext cx="96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Periscope Fold Mirror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A2A297-06A2-4A2F-BC3D-A8AF119EDB91}"/>
              </a:ext>
            </a:extLst>
          </p:cNvPr>
          <p:cNvSpPr txBox="1"/>
          <p:nvPr/>
        </p:nvSpPr>
        <p:spPr>
          <a:xfrm>
            <a:off x="4657728" y="2658738"/>
            <a:ext cx="371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ITL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59B0D1-8484-4752-B84D-49466F85F111}"/>
              </a:ext>
            </a:extLst>
          </p:cNvPr>
          <p:cNvSpPr txBox="1"/>
          <p:nvPr/>
        </p:nvSpPr>
        <p:spPr>
          <a:xfrm>
            <a:off x="5028981" y="3104212"/>
            <a:ext cx="55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ADC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785C0-4BB4-4A0F-9EC2-0F716E792E9B}"/>
              </a:ext>
            </a:extLst>
          </p:cNvPr>
          <p:cNvSpPr txBox="1"/>
          <p:nvPr/>
        </p:nvSpPr>
        <p:spPr>
          <a:xfrm>
            <a:off x="5962599" y="2821060"/>
            <a:ext cx="864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Modulator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CFFA5A-C0A2-480B-937F-782F23164426}"/>
              </a:ext>
            </a:extLst>
          </p:cNvPr>
          <p:cNvSpPr txBox="1"/>
          <p:nvPr/>
        </p:nvSpPr>
        <p:spPr>
          <a:xfrm>
            <a:off x="5540557" y="2687179"/>
            <a:ext cx="371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BS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9C6D3-0ED6-4BD1-85BA-251B9747F2E8}"/>
              </a:ext>
            </a:extLst>
          </p:cNvPr>
          <p:cNvSpPr txBox="1"/>
          <p:nvPr/>
        </p:nvSpPr>
        <p:spPr>
          <a:xfrm>
            <a:off x="4543425" y="3606318"/>
            <a:ext cx="84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K-Mirror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4CEDD8-03CC-41C5-BA00-A301D7B647A4}"/>
              </a:ext>
            </a:extLst>
          </p:cNvPr>
          <p:cNvSpPr txBox="1"/>
          <p:nvPr/>
        </p:nvSpPr>
        <p:spPr>
          <a:xfrm>
            <a:off x="4264297" y="3946576"/>
            <a:ext cx="67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Flip Mirror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AD2141-8767-42C5-A8CB-C3184255129F}"/>
              </a:ext>
            </a:extLst>
          </p:cNvPr>
          <p:cNvSpPr txBox="1"/>
          <p:nvPr/>
        </p:nvSpPr>
        <p:spPr>
          <a:xfrm>
            <a:off x="5911811" y="4131242"/>
            <a:ext cx="41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CTL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57562-F472-472C-BD0C-E1AC6D69F0A6}"/>
              </a:ext>
            </a:extLst>
          </p:cNvPr>
          <p:cNvSpPr txBox="1"/>
          <p:nvPr/>
        </p:nvSpPr>
        <p:spPr>
          <a:xfrm>
            <a:off x="3742764" y="5584874"/>
            <a:ext cx="412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CTL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85A9D5-F4C5-4ACF-A458-C2E1AFF4AA78}"/>
              </a:ext>
            </a:extLst>
          </p:cNvPr>
          <p:cNvSpPr txBox="1"/>
          <p:nvPr/>
        </p:nvSpPr>
        <p:spPr>
          <a:xfrm>
            <a:off x="5279275" y="3939148"/>
            <a:ext cx="71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Double Pyramid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1C458-3F1C-4557-A968-D08BBF17C789}"/>
              </a:ext>
            </a:extLst>
          </p:cNvPr>
          <p:cNvSpPr txBox="1"/>
          <p:nvPr/>
        </p:nvSpPr>
        <p:spPr>
          <a:xfrm>
            <a:off x="4210632" y="5096924"/>
            <a:ext cx="714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Double Pyramid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CC0EE-CF34-4EAA-8D55-984FDADBD757}"/>
              </a:ext>
            </a:extLst>
          </p:cNvPr>
          <p:cNvSpPr txBox="1"/>
          <p:nvPr/>
        </p:nvSpPr>
        <p:spPr>
          <a:xfrm>
            <a:off x="3733800" y="2549745"/>
            <a:ext cx="44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f/15 FP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480C11-58ED-482A-897A-1A0AA0DA79D6}"/>
              </a:ext>
            </a:extLst>
          </p:cNvPr>
          <p:cNvSpPr txBox="1"/>
          <p:nvPr/>
        </p:nvSpPr>
        <p:spPr>
          <a:xfrm>
            <a:off x="6285704" y="4305184"/>
            <a:ext cx="678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CCID75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33B46A-09E9-4BEA-A45B-D0BC79CE95E1}"/>
              </a:ext>
            </a:extLst>
          </p:cNvPr>
          <p:cNvSpPr txBox="1"/>
          <p:nvPr/>
        </p:nvSpPr>
        <p:spPr>
          <a:xfrm>
            <a:off x="2973384" y="5636954"/>
            <a:ext cx="678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Saphira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5FA5A7-E18C-4244-8D42-313EFE39577D}"/>
              </a:ext>
            </a:extLst>
          </p:cNvPr>
          <p:cNvSpPr txBox="1"/>
          <p:nvPr/>
        </p:nvSpPr>
        <p:spPr>
          <a:xfrm>
            <a:off x="3223031" y="1141581"/>
            <a:ext cx="932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DCC3240N</a:t>
            </a:r>
          </a:p>
        </p:txBody>
      </p:sp>
    </p:spTree>
    <p:extLst>
      <p:ext uri="{BB962C8B-B14F-4D97-AF65-F5344CB8AC3E}">
        <p14:creationId xmlns:p14="http://schemas.microsoft.com/office/powerpoint/2010/main" val="91373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52BE8-DD17-4867-8035-66EEDAD6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7" y="1052703"/>
            <a:ext cx="8367473" cy="502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92BB20E-9DB3-421C-B270-1FA2FE9D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Box Shaded Model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EC5A81-65F7-4CD2-A71F-B2BD0B94DAC1}"/>
              </a:ext>
            </a:extLst>
          </p:cNvPr>
          <p:cNvSpPr txBox="1"/>
          <p:nvPr/>
        </p:nvSpPr>
        <p:spPr>
          <a:xfrm>
            <a:off x="6553200" y="6096000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Base1.8 VPWFS4.7 IRPWFS1.3.2 ACQ2.4 Int5.3.zmx</a:t>
            </a:r>
          </a:p>
        </p:txBody>
      </p:sp>
    </p:spTree>
    <p:extLst>
      <p:ext uri="{BB962C8B-B14F-4D97-AF65-F5344CB8AC3E}">
        <p14:creationId xmlns:p14="http://schemas.microsoft.com/office/powerpoint/2010/main" val="279881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BAA9D5-6AF5-47AB-B509-2F05A082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24" y="1067063"/>
            <a:ext cx="8367473" cy="5029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C1A61CD-569B-4B93-A32B-E1FCE525B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It Fit?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60E34-EFCC-4D3D-9F44-A87ADD5AEE0B}"/>
              </a:ext>
            </a:extLst>
          </p:cNvPr>
          <p:cNvSpPr txBox="1"/>
          <p:nvPr/>
        </p:nvSpPr>
        <p:spPr>
          <a:xfrm>
            <a:off x="3994475" y="1524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Top Box Floor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509C56-111B-445E-9448-11C8E48D4E4E}"/>
              </a:ext>
            </a:extLst>
          </p:cNvPr>
          <p:cNvSpPr txBox="1"/>
          <p:nvPr/>
        </p:nvSpPr>
        <p:spPr>
          <a:xfrm>
            <a:off x="2738483" y="303311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ARIES Dichroic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D0219-F7EE-4B91-88DF-12A4DF0F2FF5}"/>
              </a:ext>
            </a:extLst>
          </p:cNvPr>
          <p:cNvSpPr txBox="1"/>
          <p:nvPr/>
        </p:nvSpPr>
        <p:spPr>
          <a:xfrm>
            <a:off x="6553200" y="6096000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Base1.8 VPWFS4.7 IRPWFS1.3.2 ACQ2.4 Int5.3.zmx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B175DC-8A88-4A46-A8C9-459318C0559B}"/>
              </a:ext>
            </a:extLst>
          </p:cNvPr>
          <p:cNvSpPr txBox="1"/>
          <p:nvPr/>
        </p:nvSpPr>
        <p:spPr>
          <a:xfrm>
            <a:off x="3114676" y="4082903"/>
            <a:ext cx="1633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Periscope Fold Mirror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198D40-4488-4DDD-AF87-F4CA29DFE9C7}"/>
              </a:ext>
            </a:extLst>
          </p:cNvPr>
          <p:cNvCxnSpPr>
            <a:cxnSpLocks/>
          </p:cNvCxnSpPr>
          <p:nvPr/>
        </p:nvCxnSpPr>
        <p:spPr>
          <a:xfrm>
            <a:off x="3813012" y="3249418"/>
            <a:ext cx="603575" cy="2490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65D40B-8BC8-47FB-A3FC-A0F18967F4B7}"/>
              </a:ext>
            </a:extLst>
          </p:cNvPr>
          <p:cNvCxnSpPr>
            <a:cxnSpLocks/>
          </p:cNvCxnSpPr>
          <p:nvPr/>
        </p:nvCxnSpPr>
        <p:spPr>
          <a:xfrm flipV="1">
            <a:off x="4572000" y="3692523"/>
            <a:ext cx="428625" cy="4513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B5E53F-2899-451B-9879-3D362B91DB7B}"/>
              </a:ext>
            </a:extLst>
          </p:cNvPr>
          <p:cNvCxnSpPr>
            <a:cxnSpLocks/>
          </p:cNvCxnSpPr>
          <p:nvPr/>
        </p:nvCxnSpPr>
        <p:spPr>
          <a:xfrm>
            <a:off x="1447800" y="1323975"/>
            <a:ext cx="0" cy="452628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B8906D-7E28-4D6C-B3D1-4FF71C8F7FD6}"/>
              </a:ext>
            </a:extLst>
          </p:cNvPr>
          <p:cNvCxnSpPr>
            <a:cxnSpLocks/>
          </p:cNvCxnSpPr>
          <p:nvPr/>
        </p:nvCxnSpPr>
        <p:spPr>
          <a:xfrm>
            <a:off x="1095375" y="1314450"/>
            <a:ext cx="3474720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B89CB2-1FBE-431B-912A-EEE3A4C39F1F}"/>
              </a:ext>
            </a:extLst>
          </p:cNvPr>
          <p:cNvCxnSpPr>
            <a:cxnSpLocks/>
          </p:cNvCxnSpPr>
          <p:nvPr/>
        </p:nvCxnSpPr>
        <p:spPr>
          <a:xfrm>
            <a:off x="1095375" y="5838825"/>
            <a:ext cx="3474720" cy="0"/>
          </a:xfrm>
          <a:prstGeom prst="line">
            <a:avLst/>
          </a:prstGeom>
          <a:ln w="31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CEF7C23-5B18-4098-BAF2-8EE0148ECF3E}"/>
              </a:ext>
            </a:extLst>
          </p:cNvPr>
          <p:cNvSpPr txBox="1"/>
          <p:nvPr/>
        </p:nvSpPr>
        <p:spPr>
          <a:xfrm>
            <a:off x="152400" y="3310116"/>
            <a:ext cx="128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  <a:latin typeface="+mn-lt"/>
              </a:rPr>
              <a:t>64” (1625.6 mm)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0E8FF5-D5C6-44A2-AEF5-9C565A3F4877}"/>
              </a:ext>
            </a:extLst>
          </p:cNvPr>
          <p:cNvSpPr txBox="1"/>
          <p:nvPr/>
        </p:nvSpPr>
        <p:spPr>
          <a:xfrm>
            <a:off x="4861197" y="2458957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DCC3240N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1E50D0-ED69-43C5-8258-2174156C9178}"/>
              </a:ext>
            </a:extLst>
          </p:cNvPr>
          <p:cNvSpPr txBox="1"/>
          <p:nvPr/>
        </p:nvSpPr>
        <p:spPr>
          <a:xfrm>
            <a:off x="5834956" y="3789843"/>
            <a:ext cx="755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CCID75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44C761-6977-4AFB-B3A6-E1E7AC701538}"/>
              </a:ext>
            </a:extLst>
          </p:cNvPr>
          <p:cNvSpPr txBox="1"/>
          <p:nvPr/>
        </p:nvSpPr>
        <p:spPr>
          <a:xfrm>
            <a:off x="3515438" y="4881248"/>
            <a:ext cx="80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Saphira Cryostat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E38C55-7AB0-4371-97B7-742C679C18B1}"/>
              </a:ext>
            </a:extLst>
          </p:cNvPr>
          <p:cNvSpPr/>
          <p:nvPr/>
        </p:nvSpPr>
        <p:spPr>
          <a:xfrm>
            <a:off x="4238625" y="2288380"/>
            <a:ext cx="686444" cy="486716"/>
          </a:xfrm>
          <a:custGeom>
            <a:avLst/>
            <a:gdLst>
              <a:gd name="connsiteX0" fmla="*/ 638175 w 639979"/>
              <a:gd name="connsiteY0" fmla="*/ 419100 h 419100"/>
              <a:gd name="connsiteX1" fmla="*/ 592932 w 639979"/>
              <a:gd name="connsiteY1" fmla="*/ 290513 h 419100"/>
              <a:gd name="connsiteX2" fmla="*/ 323850 w 639979"/>
              <a:gd name="connsiteY2" fmla="*/ 109538 h 419100"/>
              <a:gd name="connsiteX3" fmla="*/ 95250 w 639979"/>
              <a:gd name="connsiteY3" fmla="*/ 95250 h 419100"/>
              <a:gd name="connsiteX4" fmla="*/ 0 w 639979"/>
              <a:gd name="connsiteY4" fmla="*/ 0 h 419100"/>
              <a:gd name="connsiteX0" fmla="*/ 690065 w 690287"/>
              <a:gd name="connsiteY0" fmla="*/ 419100 h 419100"/>
              <a:gd name="connsiteX1" fmla="*/ 592932 w 690287"/>
              <a:gd name="connsiteY1" fmla="*/ 290513 h 419100"/>
              <a:gd name="connsiteX2" fmla="*/ 323850 w 690287"/>
              <a:gd name="connsiteY2" fmla="*/ 109538 h 419100"/>
              <a:gd name="connsiteX3" fmla="*/ 95250 w 690287"/>
              <a:gd name="connsiteY3" fmla="*/ 95250 h 419100"/>
              <a:gd name="connsiteX4" fmla="*/ 0 w 690287"/>
              <a:gd name="connsiteY4" fmla="*/ 0 h 419100"/>
              <a:gd name="connsiteX0" fmla="*/ 690065 w 690065"/>
              <a:gd name="connsiteY0" fmla="*/ 419100 h 419100"/>
              <a:gd name="connsiteX1" fmla="*/ 592932 w 690065"/>
              <a:gd name="connsiteY1" fmla="*/ 290513 h 419100"/>
              <a:gd name="connsiteX2" fmla="*/ 323850 w 690065"/>
              <a:gd name="connsiteY2" fmla="*/ 109538 h 419100"/>
              <a:gd name="connsiteX3" fmla="*/ 95250 w 690065"/>
              <a:gd name="connsiteY3" fmla="*/ 95250 h 419100"/>
              <a:gd name="connsiteX4" fmla="*/ 0 w 690065"/>
              <a:gd name="connsiteY4" fmla="*/ 0 h 419100"/>
              <a:gd name="connsiteX0" fmla="*/ 690065 w 690065"/>
              <a:gd name="connsiteY0" fmla="*/ 419100 h 419100"/>
              <a:gd name="connsiteX1" fmla="*/ 555867 w 690065"/>
              <a:gd name="connsiteY1" fmla="*/ 311307 h 419100"/>
              <a:gd name="connsiteX2" fmla="*/ 323850 w 690065"/>
              <a:gd name="connsiteY2" fmla="*/ 109538 h 419100"/>
              <a:gd name="connsiteX3" fmla="*/ 95250 w 690065"/>
              <a:gd name="connsiteY3" fmla="*/ 95250 h 419100"/>
              <a:gd name="connsiteX4" fmla="*/ 0 w 690065"/>
              <a:gd name="connsiteY4" fmla="*/ 0 h 419100"/>
              <a:gd name="connsiteX0" fmla="*/ 690065 w 690065"/>
              <a:gd name="connsiteY0" fmla="*/ 419100 h 419100"/>
              <a:gd name="connsiteX1" fmla="*/ 555867 w 690065"/>
              <a:gd name="connsiteY1" fmla="*/ 311307 h 419100"/>
              <a:gd name="connsiteX2" fmla="*/ 432573 w 690065"/>
              <a:gd name="connsiteY2" fmla="*/ 116470 h 419100"/>
              <a:gd name="connsiteX3" fmla="*/ 95250 w 690065"/>
              <a:gd name="connsiteY3" fmla="*/ 95250 h 419100"/>
              <a:gd name="connsiteX4" fmla="*/ 0 w 690065"/>
              <a:gd name="connsiteY4" fmla="*/ 0 h 419100"/>
              <a:gd name="connsiteX0" fmla="*/ 712304 w 712304"/>
              <a:gd name="connsiteY0" fmla="*/ 472240 h 472240"/>
              <a:gd name="connsiteX1" fmla="*/ 578106 w 712304"/>
              <a:gd name="connsiteY1" fmla="*/ 364447 h 472240"/>
              <a:gd name="connsiteX2" fmla="*/ 454812 w 712304"/>
              <a:gd name="connsiteY2" fmla="*/ 169610 h 472240"/>
              <a:gd name="connsiteX3" fmla="*/ 117489 w 712304"/>
              <a:gd name="connsiteY3" fmla="*/ 148390 h 472240"/>
              <a:gd name="connsiteX4" fmla="*/ 0 w 712304"/>
              <a:gd name="connsiteY4" fmla="*/ 0 h 472240"/>
              <a:gd name="connsiteX0" fmla="*/ 712304 w 712304"/>
              <a:gd name="connsiteY0" fmla="*/ 472240 h 472240"/>
              <a:gd name="connsiteX1" fmla="*/ 578106 w 712304"/>
              <a:gd name="connsiteY1" fmla="*/ 364447 h 472240"/>
              <a:gd name="connsiteX2" fmla="*/ 454812 w 712304"/>
              <a:gd name="connsiteY2" fmla="*/ 169610 h 472240"/>
              <a:gd name="connsiteX3" fmla="*/ 169379 w 712304"/>
              <a:gd name="connsiteY3" fmla="*/ 166874 h 472240"/>
              <a:gd name="connsiteX4" fmla="*/ 0 w 712304"/>
              <a:gd name="connsiteY4" fmla="*/ 0 h 472240"/>
              <a:gd name="connsiteX0" fmla="*/ 712304 w 712304"/>
              <a:gd name="connsiteY0" fmla="*/ 472240 h 472240"/>
              <a:gd name="connsiteX1" fmla="*/ 578106 w 712304"/>
              <a:gd name="connsiteY1" fmla="*/ 364447 h 472240"/>
              <a:gd name="connsiteX2" fmla="*/ 449870 w 712304"/>
              <a:gd name="connsiteY2" fmla="*/ 199645 h 472240"/>
              <a:gd name="connsiteX3" fmla="*/ 169379 w 712304"/>
              <a:gd name="connsiteY3" fmla="*/ 166874 h 472240"/>
              <a:gd name="connsiteX4" fmla="*/ 0 w 712304"/>
              <a:gd name="connsiteY4" fmla="*/ 0 h 47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304" h="472240">
                <a:moveTo>
                  <a:pt x="712304" y="472240"/>
                </a:moveTo>
                <a:cubicBezTo>
                  <a:pt x="654102" y="410638"/>
                  <a:pt x="621845" y="409879"/>
                  <a:pt x="578106" y="364447"/>
                </a:cubicBezTo>
                <a:cubicBezTo>
                  <a:pt x="534367" y="319015"/>
                  <a:pt x="517991" y="232574"/>
                  <a:pt x="449870" y="199645"/>
                </a:cubicBezTo>
                <a:cubicBezTo>
                  <a:pt x="381749" y="166716"/>
                  <a:pt x="244357" y="200148"/>
                  <a:pt x="169379" y="166874"/>
                </a:cubicBezTo>
                <a:cubicBezTo>
                  <a:pt x="94401" y="133600"/>
                  <a:pt x="20637" y="3849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FE70D-1C96-47A0-9AEE-4974502A3D03}"/>
              </a:ext>
            </a:extLst>
          </p:cNvPr>
          <p:cNvSpPr>
            <a:spLocks noChangeAspect="1"/>
          </p:cNvSpPr>
          <p:nvPr/>
        </p:nvSpPr>
        <p:spPr>
          <a:xfrm rot="18900000">
            <a:off x="4888595" y="2734161"/>
            <a:ext cx="91440" cy="91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6A1A875-3A0D-4CCB-B218-B01AF3ECCCF2}"/>
              </a:ext>
            </a:extLst>
          </p:cNvPr>
          <p:cNvSpPr/>
          <p:nvPr/>
        </p:nvSpPr>
        <p:spPr>
          <a:xfrm>
            <a:off x="6348411" y="3317082"/>
            <a:ext cx="393272" cy="929272"/>
          </a:xfrm>
          <a:custGeom>
            <a:avLst/>
            <a:gdLst>
              <a:gd name="connsiteX0" fmla="*/ 0 w 393272"/>
              <a:gd name="connsiteY0" fmla="*/ 923925 h 929272"/>
              <a:gd name="connsiteX1" fmla="*/ 138112 w 393272"/>
              <a:gd name="connsiteY1" fmla="*/ 926306 h 929272"/>
              <a:gd name="connsiteX2" fmla="*/ 247650 w 393272"/>
              <a:gd name="connsiteY2" fmla="*/ 888206 h 929272"/>
              <a:gd name="connsiteX3" fmla="*/ 323850 w 393272"/>
              <a:gd name="connsiteY3" fmla="*/ 781050 h 929272"/>
              <a:gd name="connsiteX4" fmla="*/ 335756 w 393272"/>
              <a:gd name="connsiteY4" fmla="*/ 561975 h 929272"/>
              <a:gd name="connsiteX5" fmla="*/ 392906 w 393272"/>
              <a:gd name="connsiteY5" fmla="*/ 407194 h 929272"/>
              <a:gd name="connsiteX6" fmla="*/ 304800 w 393272"/>
              <a:gd name="connsiteY6" fmla="*/ 164306 h 929272"/>
              <a:gd name="connsiteX7" fmla="*/ 152400 w 393272"/>
              <a:gd name="connsiteY7" fmla="*/ 0 h 9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272" h="929272">
                <a:moveTo>
                  <a:pt x="0" y="923925"/>
                </a:moveTo>
                <a:cubicBezTo>
                  <a:pt x="48418" y="928092"/>
                  <a:pt x="96837" y="932259"/>
                  <a:pt x="138112" y="926306"/>
                </a:cubicBezTo>
                <a:cubicBezTo>
                  <a:pt x="179387" y="920353"/>
                  <a:pt x="216694" y="912415"/>
                  <a:pt x="247650" y="888206"/>
                </a:cubicBezTo>
                <a:cubicBezTo>
                  <a:pt x="278606" y="863997"/>
                  <a:pt x="309166" y="835422"/>
                  <a:pt x="323850" y="781050"/>
                </a:cubicBezTo>
                <a:cubicBezTo>
                  <a:pt x="338534" y="726678"/>
                  <a:pt x="324247" y="624284"/>
                  <a:pt x="335756" y="561975"/>
                </a:cubicBezTo>
                <a:cubicBezTo>
                  <a:pt x="347265" y="499666"/>
                  <a:pt x="398065" y="473472"/>
                  <a:pt x="392906" y="407194"/>
                </a:cubicBezTo>
                <a:cubicBezTo>
                  <a:pt x="387747" y="340916"/>
                  <a:pt x="344884" y="232172"/>
                  <a:pt x="304800" y="164306"/>
                </a:cubicBezTo>
                <a:cubicBezTo>
                  <a:pt x="264716" y="96440"/>
                  <a:pt x="208558" y="48220"/>
                  <a:pt x="152400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2BE4F9-1586-47BA-96B2-D658382980A5}"/>
              </a:ext>
            </a:extLst>
          </p:cNvPr>
          <p:cNvGrpSpPr/>
          <p:nvPr/>
        </p:nvGrpSpPr>
        <p:grpSpPr>
          <a:xfrm>
            <a:off x="6212940" y="4142422"/>
            <a:ext cx="178336" cy="202882"/>
            <a:chOff x="6263163" y="4140041"/>
            <a:chExt cx="178336" cy="202882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81B82D4A-C612-4FE2-9435-20BCBED43C5A}"/>
                </a:ext>
              </a:extLst>
            </p:cNvPr>
            <p:cNvSpPr/>
            <p:nvPr/>
          </p:nvSpPr>
          <p:spPr>
            <a:xfrm rot="5400000">
              <a:off x="6294338" y="4195762"/>
              <a:ext cx="202882" cy="91440"/>
            </a:xfrm>
            <a:prstGeom prst="trapezoid">
              <a:avLst>
                <a:gd name="adj" fmla="val 7708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A3AAE7-ADE3-49E1-A152-375299268F3D}"/>
                </a:ext>
              </a:extLst>
            </p:cNvPr>
            <p:cNvSpPr>
              <a:spLocks/>
            </p:cNvSpPr>
            <p:nvPr/>
          </p:nvSpPr>
          <p:spPr>
            <a:xfrm>
              <a:off x="6263163" y="4140041"/>
              <a:ext cx="91440" cy="20116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EAECB4-679D-46C1-B008-C725907B4914}"/>
              </a:ext>
            </a:extLst>
          </p:cNvPr>
          <p:cNvGrpSpPr/>
          <p:nvPr/>
        </p:nvGrpSpPr>
        <p:grpSpPr>
          <a:xfrm>
            <a:off x="6019800" y="4058602"/>
            <a:ext cx="210502" cy="365760"/>
            <a:chOff x="6019800" y="4058602"/>
            <a:chExt cx="210502" cy="3657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183973-8006-43F4-9061-44B86782D7FF}"/>
                </a:ext>
              </a:extLst>
            </p:cNvPr>
            <p:cNvSpPr>
              <a:spLocks/>
            </p:cNvSpPr>
            <p:nvPr/>
          </p:nvSpPr>
          <p:spPr>
            <a:xfrm>
              <a:off x="6019800" y="4058602"/>
              <a:ext cx="13716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4B6E86-6DCF-477C-A343-0FCC7ACD9CDC}"/>
                </a:ext>
              </a:extLst>
            </p:cNvPr>
            <p:cNvSpPr>
              <a:spLocks/>
            </p:cNvSpPr>
            <p:nvPr/>
          </p:nvSpPr>
          <p:spPr>
            <a:xfrm>
              <a:off x="6093142" y="4131302"/>
              <a:ext cx="13716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5C5ACA3-0E7C-40F1-9C81-20D031FF7393}"/>
              </a:ext>
            </a:extLst>
          </p:cNvPr>
          <p:cNvSpPr/>
          <p:nvPr/>
        </p:nvSpPr>
        <p:spPr>
          <a:xfrm rot="5400000" flipH="1">
            <a:off x="3443358" y="4670229"/>
            <a:ext cx="654905" cy="1067148"/>
          </a:xfrm>
          <a:custGeom>
            <a:avLst/>
            <a:gdLst>
              <a:gd name="connsiteX0" fmla="*/ 129023 w 644281"/>
              <a:gd name="connsiteY0" fmla="*/ 0 h 638628"/>
              <a:gd name="connsiteX1" fmla="*/ 20166 w 644281"/>
              <a:gd name="connsiteY1" fmla="*/ 94342 h 638628"/>
              <a:gd name="connsiteX2" fmla="*/ 5652 w 644281"/>
              <a:gd name="connsiteY2" fmla="*/ 268514 h 638628"/>
              <a:gd name="connsiteX3" fmla="*/ 85481 w 644281"/>
              <a:gd name="connsiteY3" fmla="*/ 348342 h 638628"/>
              <a:gd name="connsiteX4" fmla="*/ 216109 w 644281"/>
              <a:gd name="connsiteY4" fmla="*/ 413657 h 638628"/>
              <a:gd name="connsiteX5" fmla="*/ 310452 w 644281"/>
              <a:gd name="connsiteY5" fmla="*/ 442685 h 638628"/>
              <a:gd name="connsiteX6" fmla="*/ 383023 w 644281"/>
              <a:gd name="connsiteY6" fmla="*/ 500742 h 638628"/>
              <a:gd name="connsiteX7" fmla="*/ 506395 w 644281"/>
              <a:gd name="connsiteY7" fmla="*/ 609600 h 638628"/>
              <a:gd name="connsiteX8" fmla="*/ 506395 w 644281"/>
              <a:gd name="connsiteY8" fmla="*/ 609600 h 638628"/>
              <a:gd name="connsiteX9" fmla="*/ 644281 w 644281"/>
              <a:gd name="connsiteY9" fmla="*/ 638628 h 638628"/>
              <a:gd name="connsiteX0" fmla="*/ 129023 w 644281"/>
              <a:gd name="connsiteY0" fmla="*/ 0 h 638628"/>
              <a:gd name="connsiteX1" fmla="*/ 20166 w 644281"/>
              <a:gd name="connsiteY1" fmla="*/ 94342 h 638628"/>
              <a:gd name="connsiteX2" fmla="*/ 5652 w 644281"/>
              <a:gd name="connsiteY2" fmla="*/ 268514 h 638628"/>
              <a:gd name="connsiteX3" fmla="*/ 85481 w 644281"/>
              <a:gd name="connsiteY3" fmla="*/ 348342 h 638628"/>
              <a:gd name="connsiteX4" fmla="*/ 216109 w 644281"/>
              <a:gd name="connsiteY4" fmla="*/ 413657 h 638628"/>
              <a:gd name="connsiteX5" fmla="*/ 310452 w 644281"/>
              <a:gd name="connsiteY5" fmla="*/ 442685 h 638628"/>
              <a:gd name="connsiteX6" fmla="*/ 383023 w 644281"/>
              <a:gd name="connsiteY6" fmla="*/ 500742 h 638628"/>
              <a:gd name="connsiteX7" fmla="*/ 506395 w 644281"/>
              <a:gd name="connsiteY7" fmla="*/ 609600 h 638628"/>
              <a:gd name="connsiteX8" fmla="*/ 644281 w 644281"/>
              <a:gd name="connsiteY8" fmla="*/ 638628 h 638628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216109 w 644281"/>
              <a:gd name="connsiteY4" fmla="*/ 457548 h 682519"/>
              <a:gd name="connsiteX5" fmla="*/ 310452 w 644281"/>
              <a:gd name="connsiteY5" fmla="*/ 486576 h 682519"/>
              <a:gd name="connsiteX6" fmla="*/ 383023 w 644281"/>
              <a:gd name="connsiteY6" fmla="*/ 544633 h 682519"/>
              <a:gd name="connsiteX7" fmla="*/ 506395 w 644281"/>
              <a:gd name="connsiteY7" fmla="*/ 653491 h 682519"/>
              <a:gd name="connsiteX8" fmla="*/ 644281 w 644281"/>
              <a:gd name="connsiteY8" fmla="*/ 682519 h 682519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216109 w 644281"/>
              <a:gd name="connsiteY4" fmla="*/ 457548 h 682519"/>
              <a:gd name="connsiteX5" fmla="*/ 310452 w 644281"/>
              <a:gd name="connsiteY5" fmla="*/ 486576 h 682519"/>
              <a:gd name="connsiteX6" fmla="*/ 506395 w 644281"/>
              <a:gd name="connsiteY6" fmla="*/ 653491 h 682519"/>
              <a:gd name="connsiteX7" fmla="*/ 644281 w 644281"/>
              <a:gd name="connsiteY7" fmla="*/ 682519 h 682519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310452 w 644281"/>
              <a:gd name="connsiteY4" fmla="*/ 486576 h 682519"/>
              <a:gd name="connsiteX5" fmla="*/ 506395 w 644281"/>
              <a:gd name="connsiteY5" fmla="*/ 653491 h 682519"/>
              <a:gd name="connsiteX6" fmla="*/ 644281 w 644281"/>
              <a:gd name="connsiteY6" fmla="*/ 682519 h 682519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252395 w 644281"/>
              <a:gd name="connsiteY4" fmla="*/ 544633 h 682519"/>
              <a:gd name="connsiteX5" fmla="*/ 506395 w 644281"/>
              <a:gd name="connsiteY5" fmla="*/ 653491 h 682519"/>
              <a:gd name="connsiteX6" fmla="*/ 644281 w 644281"/>
              <a:gd name="connsiteY6" fmla="*/ 682519 h 682519"/>
              <a:gd name="connsiteX0" fmla="*/ 141382 w 656640"/>
              <a:gd name="connsiteY0" fmla="*/ 0 h 682519"/>
              <a:gd name="connsiteX1" fmla="*/ 32525 w 656640"/>
              <a:gd name="connsiteY1" fmla="*/ 138233 h 682519"/>
              <a:gd name="connsiteX2" fmla="*/ 18011 w 656640"/>
              <a:gd name="connsiteY2" fmla="*/ 312405 h 682519"/>
              <a:gd name="connsiteX3" fmla="*/ 264754 w 656640"/>
              <a:gd name="connsiteY3" fmla="*/ 544633 h 682519"/>
              <a:gd name="connsiteX4" fmla="*/ 518754 w 656640"/>
              <a:gd name="connsiteY4" fmla="*/ 653491 h 682519"/>
              <a:gd name="connsiteX5" fmla="*/ 656640 w 656640"/>
              <a:gd name="connsiteY5" fmla="*/ 682519 h 682519"/>
              <a:gd name="connsiteX0" fmla="*/ 122075 w 637333"/>
              <a:gd name="connsiteY0" fmla="*/ 0 h 682519"/>
              <a:gd name="connsiteX1" fmla="*/ 13218 w 637333"/>
              <a:gd name="connsiteY1" fmla="*/ 138233 h 682519"/>
              <a:gd name="connsiteX2" fmla="*/ 27733 w 637333"/>
              <a:gd name="connsiteY2" fmla="*/ 370462 h 682519"/>
              <a:gd name="connsiteX3" fmla="*/ 245447 w 637333"/>
              <a:gd name="connsiteY3" fmla="*/ 544633 h 682519"/>
              <a:gd name="connsiteX4" fmla="*/ 499447 w 637333"/>
              <a:gd name="connsiteY4" fmla="*/ 653491 h 682519"/>
              <a:gd name="connsiteX5" fmla="*/ 637333 w 637333"/>
              <a:gd name="connsiteY5" fmla="*/ 682519 h 682519"/>
              <a:gd name="connsiteX0" fmla="*/ 117875 w 633133"/>
              <a:gd name="connsiteY0" fmla="*/ 0 h 704359"/>
              <a:gd name="connsiteX1" fmla="*/ 9018 w 633133"/>
              <a:gd name="connsiteY1" fmla="*/ 138233 h 704359"/>
              <a:gd name="connsiteX2" fmla="*/ 23533 w 633133"/>
              <a:gd name="connsiteY2" fmla="*/ 370462 h 704359"/>
              <a:gd name="connsiteX3" fmla="*/ 161418 w 633133"/>
              <a:gd name="connsiteY3" fmla="*/ 689776 h 704359"/>
              <a:gd name="connsiteX4" fmla="*/ 495247 w 633133"/>
              <a:gd name="connsiteY4" fmla="*/ 653491 h 704359"/>
              <a:gd name="connsiteX5" fmla="*/ 633133 w 633133"/>
              <a:gd name="connsiteY5" fmla="*/ 682519 h 704359"/>
              <a:gd name="connsiteX0" fmla="*/ 117875 w 633133"/>
              <a:gd name="connsiteY0" fmla="*/ 0 h 951040"/>
              <a:gd name="connsiteX1" fmla="*/ 9018 w 633133"/>
              <a:gd name="connsiteY1" fmla="*/ 138233 h 951040"/>
              <a:gd name="connsiteX2" fmla="*/ 23533 w 633133"/>
              <a:gd name="connsiteY2" fmla="*/ 370462 h 951040"/>
              <a:gd name="connsiteX3" fmla="*/ 161418 w 633133"/>
              <a:gd name="connsiteY3" fmla="*/ 689776 h 951040"/>
              <a:gd name="connsiteX4" fmla="*/ 400904 w 633133"/>
              <a:gd name="connsiteY4" fmla="*/ 951034 h 951040"/>
              <a:gd name="connsiteX5" fmla="*/ 633133 w 633133"/>
              <a:gd name="connsiteY5" fmla="*/ 682519 h 951040"/>
              <a:gd name="connsiteX0" fmla="*/ 117875 w 654905"/>
              <a:gd name="connsiteY0" fmla="*/ 0 h 1067148"/>
              <a:gd name="connsiteX1" fmla="*/ 9018 w 654905"/>
              <a:gd name="connsiteY1" fmla="*/ 138233 h 1067148"/>
              <a:gd name="connsiteX2" fmla="*/ 23533 w 654905"/>
              <a:gd name="connsiteY2" fmla="*/ 370462 h 1067148"/>
              <a:gd name="connsiteX3" fmla="*/ 161418 w 654905"/>
              <a:gd name="connsiteY3" fmla="*/ 689776 h 1067148"/>
              <a:gd name="connsiteX4" fmla="*/ 400904 w 654905"/>
              <a:gd name="connsiteY4" fmla="*/ 951034 h 1067148"/>
              <a:gd name="connsiteX5" fmla="*/ 654905 w 654905"/>
              <a:gd name="connsiteY5" fmla="*/ 1067148 h 106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905" h="1067148">
                <a:moveTo>
                  <a:pt x="117875" y="0"/>
                </a:moveTo>
                <a:cubicBezTo>
                  <a:pt x="73727" y="24795"/>
                  <a:pt x="24742" y="76489"/>
                  <a:pt x="9018" y="138233"/>
                </a:cubicBezTo>
                <a:cubicBezTo>
                  <a:pt x="-6706" y="199977"/>
                  <a:pt x="-1867" y="278538"/>
                  <a:pt x="23533" y="370462"/>
                </a:cubicBezTo>
                <a:cubicBezTo>
                  <a:pt x="48933" y="462386"/>
                  <a:pt x="98523" y="593014"/>
                  <a:pt x="161418" y="689776"/>
                </a:cubicBezTo>
                <a:cubicBezTo>
                  <a:pt x="224313" y="786538"/>
                  <a:pt x="318656" y="888139"/>
                  <a:pt x="400904" y="951034"/>
                </a:cubicBezTo>
                <a:cubicBezTo>
                  <a:pt x="483152" y="1013929"/>
                  <a:pt x="608943" y="1057472"/>
                  <a:pt x="654905" y="1067148"/>
                </a:cubicBezTo>
              </a:path>
            </a:pathLst>
          </a:custGeom>
          <a:noFill/>
          <a:ln w="793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A0E61AA-5ACE-4C62-BB46-9BD23CA0C786}"/>
              </a:ext>
            </a:extLst>
          </p:cNvPr>
          <p:cNvSpPr/>
          <p:nvPr/>
        </p:nvSpPr>
        <p:spPr>
          <a:xfrm rot="10800000">
            <a:off x="3969116" y="4656178"/>
            <a:ext cx="2259988" cy="766787"/>
          </a:xfrm>
          <a:custGeom>
            <a:avLst/>
            <a:gdLst>
              <a:gd name="connsiteX0" fmla="*/ 0 w 873919"/>
              <a:gd name="connsiteY0" fmla="*/ 233363 h 381374"/>
              <a:gd name="connsiteX1" fmla="*/ 107156 w 873919"/>
              <a:gd name="connsiteY1" fmla="*/ 309563 h 381374"/>
              <a:gd name="connsiteX2" fmla="*/ 176213 w 873919"/>
              <a:gd name="connsiteY2" fmla="*/ 378619 h 381374"/>
              <a:gd name="connsiteX3" fmla="*/ 423863 w 873919"/>
              <a:gd name="connsiteY3" fmla="*/ 354806 h 381374"/>
              <a:gd name="connsiteX4" fmla="*/ 585788 w 873919"/>
              <a:gd name="connsiteY4" fmla="*/ 238125 h 381374"/>
              <a:gd name="connsiteX5" fmla="*/ 642938 w 873919"/>
              <a:gd name="connsiteY5" fmla="*/ 54769 h 381374"/>
              <a:gd name="connsiteX6" fmla="*/ 873919 w 873919"/>
              <a:gd name="connsiteY6" fmla="*/ 0 h 381374"/>
              <a:gd name="connsiteX0" fmla="*/ 0 w 873919"/>
              <a:gd name="connsiteY0" fmla="*/ 233363 h 382717"/>
              <a:gd name="connsiteX1" fmla="*/ 80962 w 873919"/>
              <a:gd name="connsiteY1" fmla="*/ 290513 h 382717"/>
              <a:gd name="connsiteX2" fmla="*/ 176213 w 873919"/>
              <a:gd name="connsiteY2" fmla="*/ 378619 h 382717"/>
              <a:gd name="connsiteX3" fmla="*/ 423863 w 873919"/>
              <a:gd name="connsiteY3" fmla="*/ 354806 h 382717"/>
              <a:gd name="connsiteX4" fmla="*/ 585788 w 873919"/>
              <a:gd name="connsiteY4" fmla="*/ 238125 h 382717"/>
              <a:gd name="connsiteX5" fmla="*/ 642938 w 873919"/>
              <a:gd name="connsiteY5" fmla="*/ 54769 h 382717"/>
              <a:gd name="connsiteX6" fmla="*/ 873919 w 873919"/>
              <a:gd name="connsiteY6" fmla="*/ 0 h 382717"/>
              <a:gd name="connsiteX0" fmla="*/ 0 w 873919"/>
              <a:gd name="connsiteY0" fmla="*/ 233363 h 376854"/>
              <a:gd name="connsiteX1" fmla="*/ 80962 w 873919"/>
              <a:gd name="connsiteY1" fmla="*/ 290513 h 376854"/>
              <a:gd name="connsiteX2" fmla="*/ 204788 w 873919"/>
              <a:gd name="connsiteY2" fmla="*/ 371475 h 376854"/>
              <a:gd name="connsiteX3" fmla="*/ 423863 w 873919"/>
              <a:gd name="connsiteY3" fmla="*/ 354806 h 376854"/>
              <a:gd name="connsiteX4" fmla="*/ 585788 w 873919"/>
              <a:gd name="connsiteY4" fmla="*/ 238125 h 376854"/>
              <a:gd name="connsiteX5" fmla="*/ 642938 w 873919"/>
              <a:gd name="connsiteY5" fmla="*/ 54769 h 376854"/>
              <a:gd name="connsiteX6" fmla="*/ 873919 w 873919"/>
              <a:gd name="connsiteY6" fmla="*/ 0 h 376854"/>
              <a:gd name="connsiteX0" fmla="*/ 0 w 873919"/>
              <a:gd name="connsiteY0" fmla="*/ 233363 h 381087"/>
              <a:gd name="connsiteX1" fmla="*/ 204788 w 873919"/>
              <a:gd name="connsiteY1" fmla="*/ 371475 h 381087"/>
              <a:gd name="connsiteX2" fmla="*/ 423863 w 873919"/>
              <a:gd name="connsiteY2" fmla="*/ 354806 h 381087"/>
              <a:gd name="connsiteX3" fmla="*/ 585788 w 873919"/>
              <a:gd name="connsiteY3" fmla="*/ 238125 h 381087"/>
              <a:gd name="connsiteX4" fmla="*/ 642938 w 873919"/>
              <a:gd name="connsiteY4" fmla="*/ 54769 h 381087"/>
              <a:gd name="connsiteX5" fmla="*/ 873919 w 873919"/>
              <a:gd name="connsiteY5" fmla="*/ 0 h 381087"/>
              <a:gd name="connsiteX0" fmla="*/ 0 w 821531"/>
              <a:gd name="connsiteY0" fmla="*/ 273844 h 378089"/>
              <a:gd name="connsiteX1" fmla="*/ 152400 w 821531"/>
              <a:gd name="connsiteY1" fmla="*/ 371475 h 378089"/>
              <a:gd name="connsiteX2" fmla="*/ 371475 w 821531"/>
              <a:gd name="connsiteY2" fmla="*/ 354806 h 378089"/>
              <a:gd name="connsiteX3" fmla="*/ 533400 w 821531"/>
              <a:gd name="connsiteY3" fmla="*/ 238125 h 378089"/>
              <a:gd name="connsiteX4" fmla="*/ 590550 w 821531"/>
              <a:gd name="connsiteY4" fmla="*/ 54769 h 378089"/>
              <a:gd name="connsiteX5" fmla="*/ 821531 w 821531"/>
              <a:gd name="connsiteY5" fmla="*/ 0 h 378089"/>
              <a:gd name="connsiteX0" fmla="*/ 0 w 821531"/>
              <a:gd name="connsiteY0" fmla="*/ 273844 h 481954"/>
              <a:gd name="connsiteX1" fmla="*/ 152400 w 821531"/>
              <a:gd name="connsiteY1" fmla="*/ 371475 h 481954"/>
              <a:gd name="connsiteX2" fmla="*/ 452437 w 821531"/>
              <a:gd name="connsiteY2" fmla="*/ 478631 h 481954"/>
              <a:gd name="connsiteX3" fmla="*/ 533400 w 821531"/>
              <a:gd name="connsiteY3" fmla="*/ 238125 h 481954"/>
              <a:gd name="connsiteX4" fmla="*/ 590550 w 821531"/>
              <a:gd name="connsiteY4" fmla="*/ 54769 h 481954"/>
              <a:gd name="connsiteX5" fmla="*/ 821531 w 821531"/>
              <a:gd name="connsiteY5" fmla="*/ 0 h 481954"/>
              <a:gd name="connsiteX0" fmla="*/ 0 w 821531"/>
              <a:gd name="connsiteY0" fmla="*/ 273844 h 480472"/>
              <a:gd name="connsiteX1" fmla="*/ 164306 w 821531"/>
              <a:gd name="connsiteY1" fmla="*/ 345281 h 480472"/>
              <a:gd name="connsiteX2" fmla="*/ 452437 w 821531"/>
              <a:gd name="connsiteY2" fmla="*/ 478631 h 480472"/>
              <a:gd name="connsiteX3" fmla="*/ 533400 w 821531"/>
              <a:gd name="connsiteY3" fmla="*/ 238125 h 480472"/>
              <a:gd name="connsiteX4" fmla="*/ 590550 w 821531"/>
              <a:gd name="connsiteY4" fmla="*/ 54769 h 480472"/>
              <a:gd name="connsiteX5" fmla="*/ 821531 w 821531"/>
              <a:gd name="connsiteY5" fmla="*/ 0 h 480472"/>
              <a:gd name="connsiteX0" fmla="*/ 0 w 821531"/>
              <a:gd name="connsiteY0" fmla="*/ 273844 h 480612"/>
              <a:gd name="connsiteX1" fmla="*/ 164306 w 821531"/>
              <a:gd name="connsiteY1" fmla="*/ 345281 h 480612"/>
              <a:gd name="connsiteX2" fmla="*/ 452437 w 821531"/>
              <a:gd name="connsiteY2" fmla="*/ 478631 h 480612"/>
              <a:gd name="connsiteX3" fmla="*/ 533400 w 821531"/>
              <a:gd name="connsiteY3" fmla="*/ 238125 h 480612"/>
              <a:gd name="connsiteX4" fmla="*/ 590550 w 821531"/>
              <a:gd name="connsiteY4" fmla="*/ 54769 h 480612"/>
              <a:gd name="connsiteX5" fmla="*/ 821531 w 821531"/>
              <a:gd name="connsiteY5" fmla="*/ 0 h 480612"/>
              <a:gd name="connsiteX0" fmla="*/ 0 w 821531"/>
              <a:gd name="connsiteY0" fmla="*/ 273844 h 546596"/>
              <a:gd name="connsiteX1" fmla="*/ 164306 w 821531"/>
              <a:gd name="connsiteY1" fmla="*/ 345281 h 546596"/>
              <a:gd name="connsiteX2" fmla="*/ 490537 w 821531"/>
              <a:gd name="connsiteY2" fmla="*/ 545306 h 546596"/>
              <a:gd name="connsiteX3" fmla="*/ 533400 w 821531"/>
              <a:gd name="connsiteY3" fmla="*/ 238125 h 546596"/>
              <a:gd name="connsiteX4" fmla="*/ 590550 w 821531"/>
              <a:gd name="connsiteY4" fmla="*/ 54769 h 546596"/>
              <a:gd name="connsiteX5" fmla="*/ 821531 w 821531"/>
              <a:gd name="connsiteY5" fmla="*/ 0 h 546596"/>
              <a:gd name="connsiteX0" fmla="*/ 0 w 821531"/>
              <a:gd name="connsiteY0" fmla="*/ 277450 h 589025"/>
              <a:gd name="connsiteX1" fmla="*/ 164306 w 821531"/>
              <a:gd name="connsiteY1" fmla="*/ 348887 h 589025"/>
              <a:gd name="connsiteX2" fmla="*/ 490537 w 821531"/>
              <a:gd name="connsiteY2" fmla="*/ 548912 h 589025"/>
              <a:gd name="connsiteX3" fmla="*/ 731043 w 821531"/>
              <a:gd name="connsiteY3" fmla="*/ 541769 h 589025"/>
              <a:gd name="connsiteX4" fmla="*/ 590550 w 821531"/>
              <a:gd name="connsiteY4" fmla="*/ 58375 h 589025"/>
              <a:gd name="connsiteX5" fmla="*/ 821531 w 821531"/>
              <a:gd name="connsiteY5" fmla="*/ 3606 h 589025"/>
              <a:gd name="connsiteX0" fmla="*/ 0 w 938946"/>
              <a:gd name="connsiteY0" fmla="*/ 273844 h 560972"/>
              <a:gd name="connsiteX1" fmla="*/ 164306 w 938946"/>
              <a:gd name="connsiteY1" fmla="*/ 345281 h 560972"/>
              <a:gd name="connsiteX2" fmla="*/ 490537 w 938946"/>
              <a:gd name="connsiteY2" fmla="*/ 545306 h 560972"/>
              <a:gd name="connsiteX3" fmla="*/ 731043 w 938946"/>
              <a:gd name="connsiteY3" fmla="*/ 538163 h 560972"/>
              <a:gd name="connsiteX4" fmla="*/ 938212 w 938946"/>
              <a:gd name="connsiteY4" fmla="*/ 459581 h 560972"/>
              <a:gd name="connsiteX5" fmla="*/ 821531 w 938946"/>
              <a:gd name="connsiteY5" fmla="*/ 0 h 560972"/>
              <a:gd name="connsiteX0" fmla="*/ 0 w 938773"/>
              <a:gd name="connsiteY0" fmla="*/ 273844 h 572794"/>
              <a:gd name="connsiteX1" fmla="*/ 164306 w 938773"/>
              <a:gd name="connsiteY1" fmla="*/ 345281 h 572794"/>
              <a:gd name="connsiteX2" fmla="*/ 490537 w 938773"/>
              <a:gd name="connsiteY2" fmla="*/ 545306 h 572794"/>
              <a:gd name="connsiteX3" fmla="*/ 742949 w 938773"/>
              <a:gd name="connsiteY3" fmla="*/ 561975 h 572794"/>
              <a:gd name="connsiteX4" fmla="*/ 938212 w 938773"/>
              <a:gd name="connsiteY4" fmla="*/ 459581 h 572794"/>
              <a:gd name="connsiteX5" fmla="*/ 821531 w 938773"/>
              <a:gd name="connsiteY5" fmla="*/ 0 h 572794"/>
              <a:gd name="connsiteX0" fmla="*/ 0 w 1216819"/>
              <a:gd name="connsiteY0" fmla="*/ 0 h 298950"/>
              <a:gd name="connsiteX1" fmla="*/ 164306 w 1216819"/>
              <a:gd name="connsiteY1" fmla="*/ 71437 h 298950"/>
              <a:gd name="connsiteX2" fmla="*/ 490537 w 1216819"/>
              <a:gd name="connsiteY2" fmla="*/ 271462 h 298950"/>
              <a:gd name="connsiteX3" fmla="*/ 742949 w 1216819"/>
              <a:gd name="connsiteY3" fmla="*/ 288131 h 298950"/>
              <a:gd name="connsiteX4" fmla="*/ 938212 w 1216819"/>
              <a:gd name="connsiteY4" fmla="*/ 185737 h 298950"/>
              <a:gd name="connsiteX5" fmla="*/ 1216819 w 1216819"/>
              <a:gd name="connsiteY5" fmla="*/ 2381 h 298950"/>
              <a:gd name="connsiteX0" fmla="*/ 0 w 940201"/>
              <a:gd name="connsiteY0" fmla="*/ 21251 h 320201"/>
              <a:gd name="connsiteX1" fmla="*/ 164306 w 940201"/>
              <a:gd name="connsiteY1" fmla="*/ 92688 h 320201"/>
              <a:gd name="connsiteX2" fmla="*/ 490537 w 940201"/>
              <a:gd name="connsiteY2" fmla="*/ 292713 h 320201"/>
              <a:gd name="connsiteX3" fmla="*/ 742949 w 940201"/>
              <a:gd name="connsiteY3" fmla="*/ 309382 h 320201"/>
              <a:gd name="connsiteX4" fmla="*/ 938212 w 940201"/>
              <a:gd name="connsiteY4" fmla="*/ 206988 h 320201"/>
              <a:gd name="connsiteX5" fmla="*/ 876969 w 940201"/>
              <a:gd name="connsiteY5" fmla="*/ 0 h 320201"/>
              <a:gd name="connsiteX0" fmla="*/ 0 w 956508"/>
              <a:gd name="connsiteY0" fmla="*/ 21251 h 320201"/>
              <a:gd name="connsiteX1" fmla="*/ 164306 w 956508"/>
              <a:gd name="connsiteY1" fmla="*/ 92688 h 320201"/>
              <a:gd name="connsiteX2" fmla="*/ 490537 w 956508"/>
              <a:gd name="connsiteY2" fmla="*/ 292713 h 320201"/>
              <a:gd name="connsiteX3" fmla="*/ 742949 w 956508"/>
              <a:gd name="connsiteY3" fmla="*/ 309382 h 320201"/>
              <a:gd name="connsiteX4" fmla="*/ 938212 w 956508"/>
              <a:gd name="connsiteY4" fmla="*/ 206988 h 320201"/>
              <a:gd name="connsiteX5" fmla="*/ 876969 w 956508"/>
              <a:gd name="connsiteY5" fmla="*/ 0 h 320201"/>
              <a:gd name="connsiteX0" fmla="*/ 0 w 953484"/>
              <a:gd name="connsiteY0" fmla="*/ 9436 h 308386"/>
              <a:gd name="connsiteX1" fmla="*/ 164306 w 953484"/>
              <a:gd name="connsiteY1" fmla="*/ 80873 h 308386"/>
              <a:gd name="connsiteX2" fmla="*/ 490537 w 953484"/>
              <a:gd name="connsiteY2" fmla="*/ 280898 h 308386"/>
              <a:gd name="connsiteX3" fmla="*/ 742949 w 953484"/>
              <a:gd name="connsiteY3" fmla="*/ 297567 h 308386"/>
              <a:gd name="connsiteX4" fmla="*/ 938212 w 953484"/>
              <a:gd name="connsiteY4" fmla="*/ 195173 h 308386"/>
              <a:gd name="connsiteX5" fmla="*/ 869789 w 953484"/>
              <a:gd name="connsiteY5" fmla="*/ 0 h 308386"/>
              <a:gd name="connsiteX0" fmla="*/ 0 w 994348"/>
              <a:gd name="connsiteY0" fmla="*/ 9436 h 308549"/>
              <a:gd name="connsiteX1" fmla="*/ 164306 w 994348"/>
              <a:gd name="connsiteY1" fmla="*/ 80873 h 308549"/>
              <a:gd name="connsiteX2" fmla="*/ 490537 w 994348"/>
              <a:gd name="connsiteY2" fmla="*/ 280898 h 308549"/>
              <a:gd name="connsiteX3" fmla="*/ 742949 w 994348"/>
              <a:gd name="connsiteY3" fmla="*/ 297567 h 308549"/>
              <a:gd name="connsiteX4" fmla="*/ 988471 w 994348"/>
              <a:gd name="connsiteY4" fmla="*/ 192810 h 308549"/>
              <a:gd name="connsiteX5" fmla="*/ 869789 w 994348"/>
              <a:gd name="connsiteY5" fmla="*/ 0 h 308549"/>
              <a:gd name="connsiteX0" fmla="*/ 0 w 988974"/>
              <a:gd name="connsiteY0" fmla="*/ 9436 h 315177"/>
              <a:gd name="connsiteX1" fmla="*/ 164306 w 988974"/>
              <a:gd name="connsiteY1" fmla="*/ 80873 h 315177"/>
              <a:gd name="connsiteX2" fmla="*/ 490537 w 988974"/>
              <a:gd name="connsiteY2" fmla="*/ 280898 h 315177"/>
              <a:gd name="connsiteX3" fmla="*/ 845861 w 988974"/>
              <a:gd name="connsiteY3" fmla="*/ 307020 h 315177"/>
              <a:gd name="connsiteX4" fmla="*/ 988471 w 988974"/>
              <a:gd name="connsiteY4" fmla="*/ 192810 h 315177"/>
              <a:gd name="connsiteX5" fmla="*/ 869789 w 988974"/>
              <a:gd name="connsiteY5" fmla="*/ 0 h 315177"/>
              <a:gd name="connsiteX0" fmla="*/ 0 w 988974"/>
              <a:gd name="connsiteY0" fmla="*/ 9436 h 308872"/>
              <a:gd name="connsiteX1" fmla="*/ 164306 w 988974"/>
              <a:gd name="connsiteY1" fmla="*/ 80873 h 308872"/>
              <a:gd name="connsiteX2" fmla="*/ 543190 w 988974"/>
              <a:gd name="connsiteY2" fmla="*/ 250178 h 308872"/>
              <a:gd name="connsiteX3" fmla="*/ 845861 w 988974"/>
              <a:gd name="connsiteY3" fmla="*/ 307020 h 308872"/>
              <a:gd name="connsiteX4" fmla="*/ 988471 w 988974"/>
              <a:gd name="connsiteY4" fmla="*/ 192810 h 308872"/>
              <a:gd name="connsiteX5" fmla="*/ 869789 w 988974"/>
              <a:gd name="connsiteY5" fmla="*/ 0 h 308872"/>
              <a:gd name="connsiteX0" fmla="*/ 0 w 1814669"/>
              <a:gd name="connsiteY0" fmla="*/ 177217 h 308872"/>
              <a:gd name="connsiteX1" fmla="*/ 990001 w 1814669"/>
              <a:gd name="connsiteY1" fmla="*/ 80873 h 308872"/>
              <a:gd name="connsiteX2" fmla="*/ 1368885 w 1814669"/>
              <a:gd name="connsiteY2" fmla="*/ 250178 h 308872"/>
              <a:gd name="connsiteX3" fmla="*/ 1671556 w 1814669"/>
              <a:gd name="connsiteY3" fmla="*/ 307020 h 308872"/>
              <a:gd name="connsiteX4" fmla="*/ 1814166 w 1814669"/>
              <a:gd name="connsiteY4" fmla="*/ 192810 h 308872"/>
              <a:gd name="connsiteX5" fmla="*/ 1695484 w 1814669"/>
              <a:gd name="connsiteY5" fmla="*/ 0 h 308872"/>
              <a:gd name="connsiteX0" fmla="*/ 0 w 1814669"/>
              <a:gd name="connsiteY0" fmla="*/ 177217 h 308872"/>
              <a:gd name="connsiteX1" fmla="*/ 480808 w 1814669"/>
              <a:gd name="connsiteY1" fmla="*/ 129718 h 308872"/>
              <a:gd name="connsiteX2" fmla="*/ 990001 w 1814669"/>
              <a:gd name="connsiteY2" fmla="*/ 80873 h 308872"/>
              <a:gd name="connsiteX3" fmla="*/ 1368885 w 1814669"/>
              <a:gd name="connsiteY3" fmla="*/ 250178 h 308872"/>
              <a:gd name="connsiteX4" fmla="*/ 1671556 w 1814669"/>
              <a:gd name="connsiteY4" fmla="*/ 307020 h 308872"/>
              <a:gd name="connsiteX5" fmla="*/ 1814166 w 1814669"/>
              <a:gd name="connsiteY5" fmla="*/ 192810 h 308872"/>
              <a:gd name="connsiteX6" fmla="*/ 1695484 w 1814669"/>
              <a:gd name="connsiteY6" fmla="*/ 0 h 308872"/>
              <a:gd name="connsiteX0" fmla="*/ 0 w 1814669"/>
              <a:gd name="connsiteY0" fmla="*/ 177217 h 308872"/>
              <a:gd name="connsiteX1" fmla="*/ 437728 w 1814669"/>
              <a:gd name="connsiteY1" fmla="*/ 141534 h 308872"/>
              <a:gd name="connsiteX2" fmla="*/ 990001 w 1814669"/>
              <a:gd name="connsiteY2" fmla="*/ 80873 h 308872"/>
              <a:gd name="connsiteX3" fmla="*/ 1368885 w 1814669"/>
              <a:gd name="connsiteY3" fmla="*/ 250178 h 308872"/>
              <a:gd name="connsiteX4" fmla="*/ 1671556 w 1814669"/>
              <a:gd name="connsiteY4" fmla="*/ 307020 h 308872"/>
              <a:gd name="connsiteX5" fmla="*/ 1814166 w 1814669"/>
              <a:gd name="connsiteY5" fmla="*/ 192810 h 308872"/>
              <a:gd name="connsiteX6" fmla="*/ 1695484 w 1814669"/>
              <a:gd name="connsiteY6" fmla="*/ 0 h 308872"/>
              <a:gd name="connsiteX0" fmla="*/ 0 w 1814669"/>
              <a:gd name="connsiteY0" fmla="*/ 177217 h 308872"/>
              <a:gd name="connsiteX1" fmla="*/ 437728 w 1814669"/>
              <a:gd name="connsiteY1" fmla="*/ 141534 h 308872"/>
              <a:gd name="connsiteX2" fmla="*/ 832042 w 1814669"/>
              <a:gd name="connsiteY2" fmla="*/ 80873 h 308872"/>
              <a:gd name="connsiteX3" fmla="*/ 1368885 w 1814669"/>
              <a:gd name="connsiteY3" fmla="*/ 250178 h 308872"/>
              <a:gd name="connsiteX4" fmla="*/ 1671556 w 1814669"/>
              <a:gd name="connsiteY4" fmla="*/ 307020 h 308872"/>
              <a:gd name="connsiteX5" fmla="*/ 1814166 w 1814669"/>
              <a:gd name="connsiteY5" fmla="*/ 192810 h 308872"/>
              <a:gd name="connsiteX6" fmla="*/ 1695484 w 1814669"/>
              <a:gd name="connsiteY6" fmla="*/ 0 h 308872"/>
              <a:gd name="connsiteX0" fmla="*/ 0 w 1814669"/>
              <a:gd name="connsiteY0" fmla="*/ 177217 h 308872"/>
              <a:gd name="connsiteX1" fmla="*/ 449695 w 1814669"/>
              <a:gd name="connsiteY1" fmla="*/ 155712 h 308872"/>
              <a:gd name="connsiteX2" fmla="*/ 832042 w 1814669"/>
              <a:gd name="connsiteY2" fmla="*/ 80873 h 308872"/>
              <a:gd name="connsiteX3" fmla="*/ 1368885 w 1814669"/>
              <a:gd name="connsiteY3" fmla="*/ 250178 h 308872"/>
              <a:gd name="connsiteX4" fmla="*/ 1671556 w 1814669"/>
              <a:gd name="connsiteY4" fmla="*/ 307020 h 308872"/>
              <a:gd name="connsiteX5" fmla="*/ 1814166 w 1814669"/>
              <a:gd name="connsiteY5" fmla="*/ 192810 h 308872"/>
              <a:gd name="connsiteX6" fmla="*/ 1695484 w 1814669"/>
              <a:gd name="connsiteY6" fmla="*/ 0 h 308872"/>
              <a:gd name="connsiteX0" fmla="*/ 0 w 1824242"/>
              <a:gd name="connsiteY0" fmla="*/ 219754 h 308872"/>
              <a:gd name="connsiteX1" fmla="*/ 459268 w 1824242"/>
              <a:gd name="connsiteY1" fmla="*/ 155712 h 308872"/>
              <a:gd name="connsiteX2" fmla="*/ 841615 w 1824242"/>
              <a:gd name="connsiteY2" fmla="*/ 80873 h 308872"/>
              <a:gd name="connsiteX3" fmla="*/ 1378458 w 1824242"/>
              <a:gd name="connsiteY3" fmla="*/ 250178 h 308872"/>
              <a:gd name="connsiteX4" fmla="*/ 1681129 w 1824242"/>
              <a:gd name="connsiteY4" fmla="*/ 307020 h 308872"/>
              <a:gd name="connsiteX5" fmla="*/ 1823739 w 1824242"/>
              <a:gd name="connsiteY5" fmla="*/ 192810 h 308872"/>
              <a:gd name="connsiteX6" fmla="*/ 1705057 w 1824242"/>
              <a:gd name="connsiteY6" fmla="*/ 0 h 308872"/>
              <a:gd name="connsiteX0" fmla="*/ 0 w 1991334"/>
              <a:gd name="connsiteY0" fmla="*/ 219754 h 311354"/>
              <a:gd name="connsiteX1" fmla="*/ 459268 w 1991334"/>
              <a:gd name="connsiteY1" fmla="*/ 155712 h 311354"/>
              <a:gd name="connsiteX2" fmla="*/ 841615 w 1991334"/>
              <a:gd name="connsiteY2" fmla="*/ 80873 h 311354"/>
              <a:gd name="connsiteX3" fmla="*/ 1378458 w 1991334"/>
              <a:gd name="connsiteY3" fmla="*/ 250178 h 311354"/>
              <a:gd name="connsiteX4" fmla="*/ 1681129 w 1991334"/>
              <a:gd name="connsiteY4" fmla="*/ 307020 h 311354"/>
              <a:gd name="connsiteX5" fmla="*/ 1991271 w 1991334"/>
              <a:gd name="connsiteY5" fmla="*/ 147911 h 311354"/>
              <a:gd name="connsiteX6" fmla="*/ 1705057 w 1991334"/>
              <a:gd name="connsiteY6" fmla="*/ 0 h 311354"/>
              <a:gd name="connsiteX0" fmla="*/ 0 w 1991370"/>
              <a:gd name="connsiteY0" fmla="*/ 219754 h 311354"/>
              <a:gd name="connsiteX1" fmla="*/ 459268 w 1991370"/>
              <a:gd name="connsiteY1" fmla="*/ 155712 h 311354"/>
              <a:gd name="connsiteX2" fmla="*/ 841615 w 1991370"/>
              <a:gd name="connsiteY2" fmla="*/ 80873 h 311354"/>
              <a:gd name="connsiteX3" fmla="*/ 1378458 w 1991370"/>
              <a:gd name="connsiteY3" fmla="*/ 250178 h 311354"/>
              <a:gd name="connsiteX4" fmla="*/ 1681129 w 1991370"/>
              <a:gd name="connsiteY4" fmla="*/ 307020 h 311354"/>
              <a:gd name="connsiteX5" fmla="*/ 1991271 w 1991370"/>
              <a:gd name="connsiteY5" fmla="*/ 147911 h 311354"/>
              <a:gd name="connsiteX6" fmla="*/ 1705057 w 1991370"/>
              <a:gd name="connsiteY6" fmla="*/ 0 h 311354"/>
              <a:gd name="connsiteX0" fmla="*/ 0 w 1991611"/>
              <a:gd name="connsiteY0" fmla="*/ 525286 h 567551"/>
              <a:gd name="connsiteX1" fmla="*/ 459268 w 1991611"/>
              <a:gd name="connsiteY1" fmla="*/ 461244 h 567551"/>
              <a:gd name="connsiteX2" fmla="*/ 841615 w 1991611"/>
              <a:gd name="connsiteY2" fmla="*/ 386405 h 567551"/>
              <a:gd name="connsiteX3" fmla="*/ 1378458 w 1991611"/>
              <a:gd name="connsiteY3" fmla="*/ 555710 h 567551"/>
              <a:gd name="connsiteX4" fmla="*/ 1659589 w 1991611"/>
              <a:gd name="connsiteY4" fmla="*/ 505 h 567551"/>
              <a:gd name="connsiteX5" fmla="*/ 1991271 w 1991611"/>
              <a:gd name="connsiteY5" fmla="*/ 453443 h 567551"/>
              <a:gd name="connsiteX6" fmla="*/ 1705057 w 1991611"/>
              <a:gd name="connsiteY6" fmla="*/ 305532 h 567551"/>
              <a:gd name="connsiteX0" fmla="*/ 0 w 1998773"/>
              <a:gd name="connsiteY0" fmla="*/ 531026 h 573292"/>
              <a:gd name="connsiteX1" fmla="*/ 459268 w 1998773"/>
              <a:gd name="connsiteY1" fmla="*/ 466984 h 573292"/>
              <a:gd name="connsiteX2" fmla="*/ 841615 w 1998773"/>
              <a:gd name="connsiteY2" fmla="*/ 392145 h 573292"/>
              <a:gd name="connsiteX3" fmla="*/ 1378458 w 1998773"/>
              <a:gd name="connsiteY3" fmla="*/ 561450 h 573292"/>
              <a:gd name="connsiteX4" fmla="*/ 1659589 w 1998773"/>
              <a:gd name="connsiteY4" fmla="*/ 6245 h 573292"/>
              <a:gd name="connsiteX5" fmla="*/ 1998451 w 1998773"/>
              <a:gd name="connsiteY5" fmla="*/ 265407 h 573292"/>
              <a:gd name="connsiteX6" fmla="*/ 1705057 w 1998773"/>
              <a:gd name="connsiteY6" fmla="*/ 311272 h 573292"/>
              <a:gd name="connsiteX0" fmla="*/ 0 w 1927328"/>
              <a:gd name="connsiteY0" fmla="*/ 526587 h 568853"/>
              <a:gd name="connsiteX1" fmla="*/ 459268 w 1927328"/>
              <a:gd name="connsiteY1" fmla="*/ 462545 h 568853"/>
              <a:gd name="connsiteX2" fmla="*/ 841615 w 1927328"/>
              <a:gd name="connsiteY2" fmla="*/ 387706 h 568853"/>
              <a:gd name="connsiteX3" fmla="*/ 1378458 w 1927328"/>
              <a:gd name="connsiteY3" fmla="*/ 557011 h 568853"/>
              <a:gd name="connsiteX4" fmla="*/ 1659589 w 1927328"/>
              <a:gd name="connsiteY4" fmla="*/ 1806 h 568853"/>
              <a:gd name="connsiteX5" fmla="*/ 1926652 w 1927328"/>
              <a:gd name="connsiteY5" fmla="*/ 376761 h 568853"/>
              <a:gd name="connsiteX6" fmla="*/ 1705057 w 1927328"/>
              <a:gd name="connsiteY6" fmla="*/ 306833 h 568853"/>
              <a:gd name="connsiteX0" fmla="*/ 0 w 2004186"/>
              <a:gd name="connsiteY0" fmla="*/ 350528 h 385227"/>
              <a:gd name="connsiteX1" fmla="*/ 459268 w 2004186"/>
              <a:gd name="connsiteY1" fmla="*/ 286486 h 385227"/>
              <a:gd name="connsiteX2" fmla="*/ 841615 w 2004186"/>
              <a:gd name="connsiteY2" fmla="*/ 211647 h 385227"/>
              <a:gd name="connsiteX3" fmla="*/ 1378458 w 2004186"/>
              <a:gd name="connsiteY3" fmla="*/ 380952 h 385227"/>
              <a:gd name="connsiteX4" fmla="*/ 1963540 w 2004186"/>
              <a:gd name="connsiteY4" fmla="*/ 2981 h 385227"/>
              <a:gd name="connsiteX5" fmla="*/ 1926652 w 2004186"/>
              <a:gd name="connsiteY5" fmla="*/ 200702 h 385227"/>
              <a:gd name="connsiteX6" fmla="*/ 1705057 w 2004186"/>
              <a:gd name="connsiteY6" fmla="*/ 130774 h 385227"/>
              <a:gd name="connsiteX0" fmla="*/ 0 w 2005604"/>
              <a:gd name="connsiteY0" fmla="*/ 763662 h 763662"/>
              <a:gd name="connsiteX1" fmla="*/ 459268 w 2005604"/>
              <a:gd name="connsiteY1" fmla="*/ 699620 h 763662"/>
              <a:gd name="connsiteX2" fmla="*/ 841615 w 2005604"/>
              <a:gd name="connsiteY2" fmla="*/ 624781 h 763662"/>
              <a:gd name="connsiteX3" fmla="*/ 1359311 w 2005604"/>
              <a:gd name="connsiteY3" fmla="*/ 2441 h 763662"/>
              <a:gd name="connsiteX4" fmla="*/ 1963540 w 2005604"/>
              <a:gd name="connsiteY4" fmla="*/ 416115 h 763662"/>
              <a:gd name="connsiteX5" fmla="*/ 1926652 w 2005604"/>
              <a:gd name="connsiteY5" fmla="*/ 613836 h 763662"/>
              <a:gd name="connsiteX6" fmla="*/ 1705057 w 2005604"/>
              <a:gd name="connsiteY6" fmla="*/ 543908 h 763662"/>
              <a:gd name="connsiteX0" fmla="*/ 0 w 2005604"/>
              <a:gd name="connsiteY0" fmla="*/ 927859 h 927859"/>
              <a:gd name="connsiteX1" fmla="*/ 459268 w 2005604"/>
              <a:gd name="connsiteY1" fmla="*/ 863817 h 927859"/>
              <a:gd name="connsiteX2" fmla="*/ 676477 w 2005604"/>
              <a:gd name="connsiteY2" fmla="*/ 42233 h 927859"/>
              <a:gd name="connsiteX3" fmla="*/ 1359311 w 2005604"/>
              <a:gd name="connsiteY3" fmla="*/ 166638 h 927859"/>
              <a:gd name="connsiteX4" fmla="*/ 1963540 w 2005604"/>
              <a:gd name="connsiteY4" fmla="*/ 580312 h 927859"/>
              <a:gd name="connsiteX5" fmla="*/ 1926652 w 2005604"/>
              <a:gd name="connsiteY5" fmla="*/ 778033 h 927859"/>
              <a:gd name="connsiteX6" fmla="*/ 1705057 w 2005604"/>
              <a:gd name="connsiteY6" fmla="*/ 708105 h 927859"/>
              <a:gd name="connsiteX0" fmla="*/ 0 w 2005604"/>
              <a:gd name="connsiteY0" fmla="*/ 887433 h 887433"/>
              <a:gd name="connsiteX1" fmla="*/ 196004 w 2005604"/>
              <a:gd name="connsiteY1" fmla="*/ 55379 h 887433"/>
              <a:gd name="connsiteX2" fmla="*/ 676477 w 2005604"/>
              <a:gd name="connsiteY2" fmla="*/ 1807 h 887433"/>
              <a:gd name="connsiteX3" fmla="*/ 1359311 w 2005604"/>
              <a:gd name="connsiteY3" fmla="*/ 126212 h 887433"/>
              <a:gd name="connsiteX4" fmla="*/ 1963540 w 2005604"/>
              <a:gd name="connsiteY4" fmla="*/ 539886 h 887433"/>
              <a:gd name="connsiteX5" fmla="*/ 1926652 w 2005604"/>
              <a:gd name="connsiteY5" fmla="*/ 737607 h 887433"/>
              <a:gd name="connsiteX6" fmla="*/ 1705057 w 2005604"/>
              <a:gd name="connsiteY6" fmla="*/ 667679 h 887433"/>
              <a:gd name="connsiteX0" fmla="*/ 0 w 2005604"/>
              <a:gd name="connsiteY0" fmla="*/ 887433 h 887433"/>
              <a:gd name="connsiteX1" fmla="*/ 196004 w 2005604"/>
              <a:gd name="connsiteY1" fmla="*/ 55379 h 887433"/>
              <a:gd name="connsiteX2" fmla="*/ 676477 w 2005604"/>
              <a:gd name="connsiteY2" fmla="*/ 1807 h 887433"/>
              <a:gd name="connsiteX3" fmla="*/ 1359311 w 2005604"/>
              <a:gd name="connsiteY3" fmla="*/ 126212 h 887433"/>
              <a:gd name="connsiteX4" fmla="*/ 1963540 w 2005604"/>
              <a:gd name="connsiteY4" fmla="*/ 539886 h 887433"/>
              <a:gd name="connsiteX5" fmla="*/ 1926652 w 2005604"/>
              <a:gd name="connsiteY5" fmla="*/ 737607 h 887433"/>
              <a:gd name="connsiteX6" fmla="*/ 1705057 w 2005604"/>
              <a:gd name="connsiteY6" fmla="*/ 667679 h 887433"/>
              <a:gd name="connsiteX0" fmla="*/ 0 w 2271261"/>
              <a:gd name="connsiteY0" fmla="*/ 651121 h 756397"/>
              <a:gd name="connsiteX1" fmla="*/ 461661 w 2271261"/>
              <a:gd name="connsiteY1" fmla="*/ 55379 h 756397"/>
              <a:gd name="connsiteX2" fmla="*/ 942134 w 2271261"/>
              <a:gd name="connsiteY2" fmla="*/ 1807 h 756397"/>
              <a:gd name="connsiteX3" fmla="*/ 1624968 w 2271261"/>
              <a:gd name="connsiteY3" fmla="*/ 126212 h 756397"/>
              <a:gd name="connsiteX4" fmla="*/ 2229197 w 2271261"/>
              <a:gd name="connsiteY4" fmla="*/ 539886 h 756397"/>
              <a:gd name="connsiteX5" fmla="*/ 2192309 w 2271261"/>
              <a:gd name="connsiteY5" fmla="*/ 737607 h 756397"/>
              <a:gd name="connsiteX6" fmla="*/ 1970714 w 2271261"/>
              <a:gd name="connsiteY6" fmla="*/ 667679 h 756397"/>
              <a:gd name="connsiteX0" fmla="*/ 0 w 2271261"/>
              <a:gd name="connsiteY0" fmla="*/ 650103 h 755379"/>
              <a:gd name="connsiteX1" fmla="*/ 454481 w 2271261"/>
              <a:gd name="connsiteY1" fmla="*/ 73266 h 755379"/>
              <a:gd name="connsiteX2" fmla="*/ 942134 w 2271261"/>
              <a:gd name="connsiteY2" fmla="*/ 789 h 755379"/>
              <a:gd name="connsiteX3" fmla="*/ 1624968 w 2271261"/>
              <a:gd name="connsiteY3" fmla="*/ 125194 h 755379"/>
              <a:gd name="connsiteX4" fmla="*/ 2229197 w 2271261"/>
              <a:gd name="connsiteY4" fmla="*/ 538868 h 755379"/>
              <a:gd name="connsiteX5" fmla="*/ 2192309 w 2271261"/>
              <a:gd name="connsiteY5" fmla="*/ 736589 h 755379"/>
              <a:gd name="connsiteX6" fmla="*/ 1970714 w 2271261"/>
              <a:gd name="connsiteY6" fmla="*/ 666661 h 755379"/>
              <a:gd name="connsiteX0" fmla="*/ 0 w 2271261"/>
              <a:gd name="connsiteY0" fmla="*/ 651223 h 756499"/>
              <a:gd name="connsiteX1" fmla="*/ 454481 w 2271261"/>
              <a:gd name="connsiteY1" fmla="*/ 74386 h 756499"/>
              <a:gd name="connsiteX2" fmla="*/ 942134 w 2271261"/>
              <a:gd name="connsiteY2" fmla="*/ 1909 h 756499"/>
              <a:gd name="connsiteX3" fmla="*/ 1624968 w 2271261"/>
              <a:gd name="connsiteY3" fmla="*/ 126314 h 756499"/>
              <a:gd name="connsiteX4" fmla="*/ 2229197 w 2271261"/>
              <a:gd name="connsiteY4" fmla="*/ 539988 h 756499"/>
              <a:gd name="connsiteX5" fmla="*/ 2192309 w 2271261"/>
              <a:gd name="connsiteY5" fmla="*/ 737709 h 756499"/>
              <a:gd name="connsiteX6" fmla="*/ 1970714 w 2271261"/>
              <a:gd name="connsiteY6" fmla="*/ 667781 h 756499"/>
              <a:gd name="connsiteX0" fmla="*/ 0 w 2271438"/>
              <a:gd name="connsiteY0" fmla="*/ 655672 h 760948"/>
              <a:gd name="connsiteX1" fmla="*/ 454481 w 2271438"/>
              <a:gd name="connsiteY1" fmla="*/ 78835 h 760948"/>
              <a:gd name="connsiteX2" fmla="*/ 942134 w 2271438"/>
              <a:gd name="connsiteY2" fmla="*/ 6358 h 760948"/>
              <a:gd name="connsiteX3" fmla="*/ 1622574 w 2271438"/>
              <a:gd name="connsiteY3" fmla="*/ 64595 h 760948"/>
              <a:gd name="connsiteX4" fmla="*/ 2229197 w 2271438"/>
              <a:gd name="connsiteY4" fmla="*/ 544437 h 760948"/>
              <a:gd name="connsiteX5" fmla="*/ 2192309 w 2271438"/>
              <a:gd name="connsiteY5" fmla="*/ 742158 h 760948"/>
              <a:gd name="connsiteX6" fmla="*/ 1970714 w 2271438"/>
              <a:gd name="connsiteY6" fmla="*/ 672230 h 76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1438" h="760948">
                <a:moveTo>
                  <a:pt x="0" y="655672"/>
                </a:moveTo>
                <a:cubicBezTo>
                  <a:pt x="65335" y="378321"/>
                  <a:pt x="188107" y="339644"/>
                  <a:pt x="454481" y="78835"/>
                </a:cubicBezTo>
                <a:cubicBezTo>
                  <a:pt x="605121" y="17880"/>
                  <a:pt x="747452" y="8731"/>
                  <a:pt x="942134" y="6358"/>
                </a:cubicBezTo>
                <a:cubicBezTo>
                  <a:pt x="1136816" y="3985"/>
                  <a:pt x="1408064" y="-25085"/>
                  <a:pt x="1622574" y="64595"/>
                </a:cubicBezTo>
                <a:cubicBezTo>
                  <a:pt x="1837084" y="154275"/>
                  <a:pt x="2134241" y="431510"/>
                  <a:pt x="2229197" y="544437"/>
                </a:cubicBezTo>
                <a:cubicBezTo>
                  <a:pt x="2324153" y="657364"/>
                  <a:pt x="2235390" y="720859"/>
                  <a:pt x="2192309" y="742158"/>
                </a:cubicBezTo>
                <a:cubicBezTo>
                  <a:pt x="2149229" y="763457"/>
                  <a:pt x="2144892" y="790837"/>
                  <a:pt x="1970714" y="67223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5DD2DC-F579-4046-A96F-C0EEDFC64108}"/>
              </a:ext>
            </a:extLst>
          </p:cNvPr>
          <p:cNvGrpSpPr/>
          <p:nvPr/>
        </p:nvGrpSpPr>
        <p:grpSpPr>
          <a:xfrm>
            <a:off x="4189646" y="4762238"/>
            <a:ext cx="708849" cy="738038"/>
            <a:chOff x="4189646" y="4762238"/>
            <a:chExt cx="708849" cy="7380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6E5CF62-3FAB-42A0-94B7-A63C1353FF63}"/>
                </a:ext>
              </a:extLst>
            </p:cNvPr>
            <p:cNvSpPr>
              <a:spLocks/>
            </p:cNvSpPr>
            <p:nvPr/>
          </p:nvSpPr>
          <p:spPr>
            <a:xfrm rot="2362508">
              <a:off x="4441295" y="4762238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A6A55D-1C0E-49E7-B064-23F75B4A752F}"/>
                </a:ext>
              </a:extLst>
            </p:cNvPr>
            <p:cNvSpPr>
              <a:spLocks/>
            </p:cNvSpPr>
            <p:nvPr/>
          </p:nvSpPr>
          <p:spPr>
            <a:xfrm rot="2340000">
              <a:off x="4377615" y="4951636"/>
              <a:ext cx="182880" cy="548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57C4E2-1178-4977-967D-A697AB551F2F}"/>
                </a:ext>
              </a:extLst>
            </p:cNvPr>
            <p:cNvSpPr>
              <a:spLocks/>
            </p:cNvSpPr>
            <p:nvPr/>
          </p:nvSpPr>
          <p:spPr>
            <a:xfrm rot="2340000">
              <a:off x="4189646" y="4776096"/>
              <a:ext cx="365760" cy="91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471B28-A22E-48B5-A2B1-F3E767F3530D}"/>
              </a:ext>
            </a:extLst>
          </p:cNvPr>
          <p:cNvCxnSpPr>
            <a:cxnSpLocks/>
          </p:cNvCxnSpPr>
          <p:nvPr/>
        </p:nvCxnSpPr>
        <p:spPr>
          <a:xfrm rot="2340000" flipV="1">
            <a:off x="4526662" y="4887472"/>
            <a:ext cx="457200" cy="0"/>
          </a:xfrm>
          <a:prstGeom prst="line">
            <a:avLst/>
          </a:prstGeom>
          <a:ln w="19050"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8929B12F-0F9F-464C-A0DF-61ED795634A9}"/>
              </a:ext>
            </a:extLst>
          </p:cNvPr>
          <p:cNvSpPr/>
          <p:nvPr/>
        </p:nvSpPr>
        <p:spPr>
          <a:xfrm>
            <a:off x="4581847" y="4954517"/>
            <a:ext cx="137160" cy="1371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C61E119-81E3-4D44-A199-5997761B977F}"/>
              </a:ext>
            </a:extLst>
          </p:cNvPr>
          <p:cNvSpPr/>
          <p:nvPr/>
        </p:nvSpPr>
        <p:spPr>
          <a:xfrm>
            <a:off x="4478371" y="5050319"/>
            <a:ext cx="637333" cy="682519"/>
          </a:xfrm>
          <a:custGeom>
            <a:avLst/>
            <a:gdLst>
              <a:gd name="connsiteX0" fmla="*/ 129023 w 644281"/>
              <a:gd name="connsiteY0" fmla="*/ 0 h 638628"/>
              <a:gd name="connsiteX1" fmla="*/ 20166 w 644281"/>
              <a:gd name="connsiteY1" fmla="*/ 94342 h 638628"/>
              <a:gd name="connsiteX2" fmla="*/ 5652 w 644281"/>
              <a:gd name="connsiteY2" fmla="*/ 268514 h 638628"/>
              <a:gd name="connsiteX3" fmla="*/ 85481 w 644281"/>
              <a:gd name="connsiteY3" fmla="*/ 348342 h 638628"/>
              <a:gd name="connsiteX4" fmla="*/ 216109 w 644281"/>
              <a:gd name="connsiteY4" fmla="*/ 413657 h 638628"/>
              <a:gd name="connsiteX5" fmla="*/ 310452 w 644281"/>
              <a:gd name="connsiteY5" fmla="*/ 442685 h 638628"/>
              <a:gd name="connsiteX6" fmla="*/ 383023 w 644281"/>
              <a:gd name="connsiteY6" fmla="*/ 500742 h 638628"/>
              <a:gd name="connsiteX7" fmla="*/ 506395 w 644281"/>
              <a:gd name="connsiteY7" fmla="*/ 609600 h 638628"/>
              <a:gd name="connsiteX8" fmla="*/ 506395 w 644281"/>
              <a:gd name="connsiteY8" fmla="*/ 609600 h 638628"/>
              <a:gd name="connsiteX9" fmla="*/ 644281 w 644281"/>
              <a:gd name="connsiteY9" fmla="*/ 638628 h 638628"/>
              <a:gd name="connsiteX0" fmla="*/ 129023 w 644281"/>
              <a:gd name="connsiteY0" fmla="*/ 0 h 638628"/>
              <a:gd name="connsiteX1" fmla="*/ 20166 w 644281"/>
              <a:gd name="connsiteY1" fmla="*/ 94342 h 638628"/>
              <a:gd name="connsiteX2" fmla="*/ 5652 w 644281"/>
              <a:gd name="connsiteY2" fmla="*/ 268514 h 638628"/>
              <a:gd name="connsiteX3" fmla="*/ 85481 w 644281"/>
              <a:gd name="connsiteY3" fmla="*/ 348342 h 638628"/>
              <a:gd name="connsiteX4" fmla="*/ 216109 w 644281"/>
              <a:gd name="connsiteY4" fmla="*/ 413657 h 638628"/>
              <a:gd name="connsiteX5" fmla="*/ 310452 w 644281"/>
              <a:gd name="connsiteY5" fmla="*/ 442685 h 638628"/>
              <a:gd name="connsiteX6" fmla="*/ 383023 w 644281"/>
              <a:gd name="connsiteY6" fmla="*/ 500742 h 638628"/>
              <a:gd name="connsiteX7" fmla="*/ 506395 w 644281"/>
              <a:gd name="connsiteY7" fmla="*/ 609600 h 638628"/>
              <a:gd name="connsiteX8" fmla="*/ 644281 w 644281"/>
              <a:gd name="connsiteY8" fmla="*/ 638628 h 638628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216109 w 644281"/>
              <a:gd name="connsiteY4" fmla="*/ 457548 h 682519"/>
              <a:gd name="connsiteX5" fmla="*/ 310452 w 644281"/>
              <a:gd name="connsiteY5" fmla="*/ 486576 h 682519"/>
              <a:gd name="connsiteX6" fmla="*/ 383023 w 644281"/>
              <a:gd name="connsiteY6" fmla="*/ 544633 h 682519"/>
              <a:gd name="connsiteX7" fmla="*/ 506395 w 644281"/>
              <a:gd name="connsiteY7" fmla="*/ 653491 h 682519"/>
              <a:gd name="connsiteX8" fmla="*/ 644281 w 644281"/>
              <a:gd name="connsiteY8" fmla="*/ 682519 h 682519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216109 w 644281"/>
              <a:gd name="connsiteY4" fmla="*/ 457548 h 682519"/>
              <a:gd name="connsiteX5" fmla="*/ 310452 w 644281"/>
              <a:gd name="connsiteY5" fmla="*/ 486576 h 682519"/>
              <a:gd name="connsiteX6" fmla="*/ 506395 w 644281"/>
              <a:gd name="connsiteY6" fmla="*/ 653491 h 682519"/>
              <a:gd name="connsiteX7" fmla="*/ 644281 w 644281"/>
              <a:gd name="connsiteY7" fmla="*/ 682519 h 682519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310452 w 644281"/>
              <a:gd name="connsiteY4" fmla="*/ 486576 h 682519"/>
              <a:gd name="connsiteX5" fmla="*/ 506395 w 644281"/>
              <a:gd name="connsiteY5" fmla="*/ 653491 h 682519"/>
              <a:gd name="connsiteX6" fmla="*/ 644281 w 644281"/>
              <a:gd name="connsiteY6" fmla="*/ 682519 h 682519"/>
              <a:gd name="connsiteX0" fmla="*/ 129023 w 644281"/>
              <a:gd name="connsiteY0" fmla="*/ 0 h 682519"/>
              <a:gd name="connsiteX1" fmla="*/ 20166 w 644281"/>
              <a:gd name="connsiteY1" fmla="*/ 138233 h 682519"/>
              <a:gd name="connsiteX2" fmla="*/ 5652 w 644281"/>
              <a:gd name="connsiteY2" fmla="*/ 312405 h 682519"/>
              <a:gd name="connsiteX3" fmla="*/ 85481 w 644281"/>
              <a:gd name="connsiteY3" fmla="*/ 392233 h 682519"/>
              <a:gd name="connsiteX4" fmla="*/ 252395 w 644281"/>
              <a:gd name="connsiteY4" fmla="*/ 544633 h 682519"/>
              <a:gd name="connsiteX5" fmla="*/ 506395 w 644281"/>
              <a:gd name="connsiteY5" fmla="*/ 653491 h 682519"/>
              <a:gd name="connsiteX6" fmla="*/ 644281 w 644281"/>
              <a:gd name="connsiteY6" fmla="*/ 682519 h 682519"/>
              <a:gd name="connsiteX0" fmla="*/ 141382 w 656640"/>
              <a:gd name="connsiteY0" fmla="*/ 0 h 682519"/>
              <a:gd name="connsiteX1" fmla="*/ 32525 w 656640"/>
              <a:gd name="connsiteY1" fmla="*/ 138233 h 682519"/>
              <a:gd name="connsiteX2" fmla="*/ 18011 w 656640"/>
              <a:gd name="connsiteY2" fmla="*/ 312405 h 682519"/>
              <a:gd name="connsiteX3" fmla="*/ 264754 w 656640"/>
              <a:gd name="connsiteY3" fmla="*/ 544633 h 682519"/>
              <a:gd name="connsiteX4" fmla="*/ 518754 w 656640"/>
              <a:gd name="connsiteY4" fmla="*/ 653491 h 682519"/>
              <a:gd name="connsiteX5" fmla="*/ 656640 w 656640"/>
              <a:gd name="connsiteY5" fmla="*/ 682519 h 682519"/>
              <a:gd name="connsiteX0" fmla="*/ 122075 w 637333"/>
              <a:gd name="connsiteY0" fmla="*/ 0 h 682519"/>
              <a:gd name="connsiteX1" fmla="*/ 13218 w 637333"/>
              <a:gd name="connsiteY1" fmla="*/ 138233 h 682519"/>
              <a:gd name="connsiteX2" fmla="*/ 27733 w 637333"/>
              <a:gd name="connsiteY2" fmla="*/ 370462 h 682519"/>
              <a:gd name="connsiteX3" fmla="*/ 245447 w 637333"/>
              <a:gd name="connsiteY3" fmla="*/ 544633 h 682519"/>
              <a:gd name="connsiteX4" fmla="*/ 499447 w 637333"/>
              <a:gd name="connsiteY4" fmla="*/ 653491 h 682519"/>
              <a:gd name="connsiteX5" fmla="*/ 637333 w 637333"/>
              <a:gd name="connsiteY5" fmla="*/ 682519 h 68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333" h="682519">
                <a:moveTo>
                  <a:pt x="122075" y="0"/>
                </a:moveTo>
                <a:cubicBezTo>
                  <a:pt x="77927" y="24795"/>
                  <a:pt x="28942" y="76489"/>
                  <a:pt x="13218" y="138233"/>
                </a:cubicBezTo>
                <a:cubicBezTo>
                  <a:pt x="-2506" y="199977"/>
                  <a:pt x="-10972" y="302729"/>
                  <a:pt x="27733" y="370462"/>
                </a:cubicBezTo>
                <a:cubicBezTo>
                  <a:pt x="66438" y="438195"/>
                  <a:pt x="166828" y="497462"/>
                  <a:pt x="245447" y="544633"/>
                </a:cubicBezTo>
                <a:cubicBezTo>
                  <a:pt x="324066" y="591804"/>
                  <a:pt x="434133" y="630510"/>
                  <a:pt x="499447" y="653491"/>
                </a:cubicBezTo>
                <a:cubicBezTo>
                  <a:pt x="564761" y="676472"/>
                  <a:pt x="591371" y="672843"/>
                  <a:pt x="637333" y="682519"/>
                </a:cubicBezTo>
              </a:path>
            </a:pathLst>
          </a:custGeom>
          <a:noFill/>
          <a:ln w="793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8A1ED5-C000-464D-BBD0-E52374CBD8C9}"/>
              </a:ext>
            </a:extLst>
          </p:cNvPr>
          <p:cNvSpPr>
            <a:spLocks/>
          </p:cNvSpPr>
          <p:nvPr/>
        </p:nvSpPr>
        <p:spPr>
          <a:xfrm rot="2340000">
            <a:off x="4561959" y="4818724"/>
            <a:ext cx="182880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B8CBDD6-4C30-4987-93B0-608A9FA8C45E}"/>
              </a:ext>
            </a:extLst>
          </p:cNvPr>
          <p:cNvSpPr>
            <a:spLocks/>
          </p:cNvSpPr>
          <p:nvPr/>
        </p:nvSpPr>
        <p:spPr>
          <a:xfrm rot="2340000">
            <a:off x="4728645" y="4952466"/>
            <a:ext cx="182880" cy="4572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BD6E485-D94A-4E44-800F-5692B1FB9480}"/>
              </a:ext>
            </a:extLst>
          </p:cNvPr>
          <p:cNvSpPr/>
          <p:nvPr/>
        </p:nvSpPr>
        <p:spPr>
          <a:xfrm flipV="1">
            <a:off x="4811411" y="4681464"/>
            <a:ext cx="1337324" cy="549848"/>
          </a:xfrm>
          <a:custGeom>
            <a:avLst/>
            <a:gdLst>
              <a:gd name="connsiteX0" fmla="*/ 0 w 873919"/>
              <a:gd name="connsiteY0" fmla="*/ 233363 h 381374"/>
              <a:gd name="connsiteX1" fmla="*/ 107156 w 873919"/>
              <a:gd name="connsiteY1" fmla="*/ 309563 h 381374"/>
              <a:gd name="connsiteX2" fmla="*/ 176213 w 873919"/>
              <a:gd name="connsiteY2" fmla="*/ 378619 h 381374"/>
              <a:gd name="connsiteX3" fmla="*/ 423863 w 873919"/>
              <a:gd name="connsiteY3" fmla="*/ 354806 h 381374"/>
              <a:gd name="connsiteX4" fmla="*/ 585788 w 873919"/>
              <a:gd name="connsiteY4" fmla="*/ 238125 h 381374"/>
              <a:gd name="connsiteX5" fmla="*/ 642938 w 873919"/>
              <a:gd name="connsiteY5" fmla="*/ 54769 h 381374"/>
              <a:gd name="connsiteX6" fmla="*/ 873919 w 873919"/>
              <a:gd name="connsiteY6" fmla="*/ 0 h 381374"/>
              <a:gd name="connsiteX0" fmla="*/ 0 w 873919"/>
              <a:gd name="connsiteY0" fmla="*/ 233363 h 382717"/>
              <a:gd name="connsiteX1" fmla="*/ 80962 w 873919"/>
              <a:gd name="connsiteY1" fmla="*/ 290513 h 382717"/>
              <a:gd name="connsiteX2" fmla="*/ 176213 w 873919"/>
              <a:gd name="connsiteY2" fmla="*/ 378619 h 382717"/>
              <a:gd name="connsiteX3" fmla="*/ 423863 w 873919"/>
              <a:gd name="connsiteY3" fmla="*/ 354806 h 382717"/>
              <a:gd name="connsiteX4" fmla="*/ 585788 w 873919"/>
              <a:gd name="connsiteY4" fmla="*/ 238125 h 382717"/>
              <a:gd name="connsiteX5" fmla="*/ 642938 w 873919"/>
              <a:gd name="connsiteY5" fmla="*/ 54769 h 382717"/>
              <a:gd name="connsiteX6" fmla="*/ 873919 w 873919"/>
              <a:gd name="connsiteY6" fmla="*/ 0 h 382717"/>
              <a:gd name="connsiteX0" fmla="*/ 0 w 873919"/>
              <a:gd name="connsiteY0" fmla="*/ 233363 h 376854"/>
              <a:gd name="connsiteX1" fmla="*/ 80962 w 873919"/>
              <a:gd name="connsiteY1" fmla="*/ 290513 h 376854"/>
              <a:gd name="connsiteX2" fmla="*/ 204788 w 873919"/>
              <a:gd name="connsiteY2" fmla="*/ 371475 h 376854"/>
              <a:gd name="connsiteX3" fmla="*/ 423863 w 873919"/>
              <a:gd name="connsiteY3" fmla="*/ 354806 h 376854"/>
              <a:gd name="connsiteX4" fmla="*/ 585788 w 873919"/>
              <a:gd name="connsiteY4" fmla="*/ 238125 h 376854"/>
              <a:gd name="connsiteX5" fmla="*/ 642938 w 873919"/>
              <a:gd name="connsiteY5" fmla="*/ 54769 h 376854"/>
              <a:gd name="connsiteX6" fmla="*/ 873919 w 873919"/>
              <a:gd name="connsiteY6" fmla="*/ 0 h 376854"/>
              <a:gd name="connsiteX0" fmla="*/ 0 w 873919"/>
              <a:gd name="connsiteY0" fmla="*/ 233363 h 381087"/>
              <a:gd name="connsiteX1" fmla="*/ 204788 w 873919"/>
              <a:gd name="connsiteY1" fmla="*/ 371475 h 381087"/>
              <a:gd name="connsiteX2" fmla="*/ 423863 w 873919"/>
              <a:gd name="connsiteY2" fmla="*/ 354806 h 381087"/>
              <a:gd name="connsiteX3" fmla="*/ 585788 w 873919"/>
              <a:gd name="connsiteY3" fmla="*/ 238125 h 381087"/>
              <a:gd name="connsiteX4" fmla="*/ 642938 w 873919"/>
              <a:gd name="connsiteY4" fmla="*/ 54769 h 381087"/>
              <a:gd name="connsiteX5" fmla="*/ 873919 w 873919"/>
              <a:gd name="connsiteY5" fmla="*/ 0 h 381087"/>
              <a:gd name="connsiteX0" fmla="*/ 0 w 821531"/>
              <a:gd name="connsiteY0" fmla="*/ 273844 h 378089"/>
              <a:gd name="connsiteX1" fmla="*/ 152400 w 821531"/>
              <a:gd name="connsiteY1" fmla="*/ 371475 h 378089"/>
              <a:gd name="connsiteX2" fmla="*/ 371475 w 821531"/>
              <a:gd name="connsiteY2" fmla="*/ 354806 h 378089"/>
              <a:gd name="connsiteX3" fmla="*/ 533400 w 821531"/>
              <a:gd name="connsiteY3" fmla="*/ 238125 h 378089"/>
              <a:gd name="connsiteX4" fmla="*/ 590550 w 821531"/>
              <a:gd name="connsiteY4" fmla="*/ 54769 h 378089"/>
              <a:gd name="connsiteX5" fmla="*/ 821531 w 821531"/>
              <a:gd name="connsiteY5" fmla="*/ 0 h 378089"/>
              <a:gd name="connsiteX0" fmla="*/ 0 w 885825"/>
              <a:gd name="connsiteY0" fmla="*/ 183357 h 384792"/>
              <a:gd name="connsiteX1" fmla="*/ 216694 w 885825"/>
              <a:gd name="connsiteY1" fmla="*/ 371475 h 384792"/>
              <a:gd name="connsiteX2" fmla="*/ 435769 w 885825"/>
              <a:gd name="connsiteY2" fmla="*/ 354806 h 384792"/>
              <a:gd name="connsiteX3" fmla="*/ 597694 w 885825"/>
              <a:gd name="connsiteY3" fmla="*/ 238125 h 384792"/>
              <a:gd name="connsiteX4" fmla="*/ 654844 w 885825"/>
              <a:gd name="connsiteY4" fmla="*/ 54769 h 384792"/>
              <a:gd name="connsiteX5" fmla="*/ 885825 w 885825"/>
              <a:gd name="connsiteY5" fmla="*/ 0 h 384792"/>
              <a:gd name="connsiteX0" fmla="*/ 0 w 885825"/>
              <a:gd name="connsiteY0" fmla="*/ 183357 h 381839"/>
              <a:gd name="connsiteX1" fmla="*/ 216694 w 885825"/>
              <a:gd name="connsiteY1" fmla="*/ 371475 h 381839"/>
              <a:gd name="connsiteX2" fmla="*/ 435769 w 885825"/>
              <a:gd name="connsiteY2" fmla="*/ 354806 h 381839"/>
              <a:gd name="connsiteX3" fmla="*/ 690563 w 885825"/>
              <a:gd name="connsiteY3" fmla="*/ 333375 h 381839"/>
              <a:gd name="connsiteX4" fmla="*/ 654844 w 885825"/>
              <a:gd name="connsiteY4" fmla="*/ 54769 h 381839"/>
              <a:gd name="connsiteX5" fmla="*/ 885825 w 885825"/>
              <a:gd name="connsiteY5" fmla="*/ 0 h 381839"/>
              <a:gd name="connsiteX0" fmla="*/ 0 w 1033828"/>
              <a:gd name="connsiteY0" fmla="*/ 183357 h 381839"/>
              <a:gd name="connsiteX1" fmla="*/ 216694 w 1033828"/>
              <a:gd name="connsiteY1" fmla="*/ 371475 h 381839"/>
              <a:gd name="connsiteX2" fmla="*/ 435769 w 1033828"/>
              <a:gd name="connsiteY2" fmla="*/ 354806 h 381839"/>
              <a:gd name="connsiteX3" fmla="*/ 690563 w 1033828"/>
              <a:gd name="connsiteY3" fmla="*/ 333375 h 381839"/>
              <a:gd name="connsiteX4" fmla="*/ 1031082 w 1033828"/>
              <a:gd name="connsiteY4" fmla="*/ 352425 h 381839"/>
              <a:gd name="connsiteX5" fmla="*/ 885825 w 1033828"/>
              <a:gd name="connsiteY5" fmla="*/ 0 h 381839"/>
              <a:gd name="connsiteX0" fmla="*/ 0 w 1331119"/>
              <a:gd name="connsiteY0" fmla="*/ 0 h 222253"/>
              <a:gd name="connsiteX1" fmla="*/ 216694 w 1331119"/>
              <a:gd name="connsiteY1" fmla="*/ 188118 h 222253"/>
              <a:gd name="connsiteX2" fmla="*/ 435769 w 1331119"/>
              <a:gd name="connsiteY2" fmla="*/ 171449 h 222253"/>
              <a:gd name="connsiteX3" fmla="*/ 690563 w 1331119"/>
              <a:gd name="connsiteY3" fmla="*/ 150018 h 222253"/>
              <a:gd name="connsiteX4" fmla="*/ 1031082 w 1331119"/>
              <a:gd name="connsiteY4" fmla="*/ 169068 h 222253"/>
              <a:gd name="connsiteX5" fmla="*/ 1331119 w 1331119"/>
              <a:gd name="connsiteY5" fmla="*/ 221455 h 222253"/>
              <a:gd name="connsiteX0" fmla="*/ 0 w 1331119"/>
              <a:gd name="connsiteY0" fmla="*/ 0 h 222528"/>
              <a:gd name="connsiteX1" fmla="*/ 216694 w 1331119"/>
              <a:gd name="connsiteY1" fmla="*/ 188118 h 222528"/>
              <a:gd name="connsiteX2" fmla="*/ 435769 w 1331119"/>
              <a:gd name="connsiteY2" fmla="*/ 171449 h 222528"/>
              <a:gd name="connsiteX3" fmla="*/ 700088 w 1331119"/>
              <a:gd name="connsiteY3" fmla="*/ 64293 h 222528"/>
              <a:gd name="connsiteX4" fmla="*/ 1031082 w 1331119"/>
              <a:gd name="connsiteY4" fmla="*/ 169068 h 222528"/>
              <a:gd name="connsiteX5" fmla="*/ 1331119 w 1331119"/>
              <a:gd name="connsiteY5" fmla="*/ 221455 h 222528"/>
              <a:gd name="connsiteX0" fmla="*/ 0 w 1331119"/>
              <a:gd name="connsiteY0" fmla="*/ 0 h 226403"/>
              <a:gd name="connsiteX1" fmla="*/ 216694 w 1331119"/>
              <a:gd name="connsiteY1" fmla="*/ 188118 h 226403"/>
              <a:gd name="connsiteX2" fmla="*/ 435769 w 1331119"/>
              <a:gd name="connsiteY2" fmla="*/ 171449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473523 w 1331119"/>
              <a:gd name="connsiteY3" fmla="*/ 88370 h 226403"/>
              <a:gd name="connsiteX4" fmla="*/ 700088 w 1331119"/>
              <a:gd name="connsiteY4" fmla="*/ 64293 h 226403"/>
              <a:gd name="connsiteX5" fmla="*/ 1035845 w 1331119"/>
              <a:gd name="connsiteY5" fmla="*/ 204787 h 226403"/>
              <a:gd name="connsiteX6" fmla="*/ 1331119 w 1331119"/>
              <a:gd name="connsiteY6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494954 w 1331119"/>
              <a:gd name="connsiteY3" fmla="*/ 88370 h 226403"/>
              <a:gd name="connsiteX4" fmla="*/ 700088 w 1331119"/>
              <a:gd name="connsiteY4" fmla="*/ 64293 h 226403"/>
              <a:gd name="connsiteX5" fmla="*/ 1035845 w 1331119"/>
              <a:gd name="connsiteY5" fmla="*/ 204787 h 226403"/>
              <a:gd name="connsiteX6" fmla="*/ 1331119 w 1331119"/>
              <a:gd name="connsiteY6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64344 w 1331119"/>
              <a:gd name="connsiteY2" fmla="*/ 130968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2083"/>
              <a:gd name="connsiteX1" fmla="*/ 259557 w 1331119"/>
              <a:gd name="connsiteY1" fmla="*/ 114300 h 222083"/>
              <a:gd name="connsiteX2" fmla="*/ 464344 w 1331119"/>
              <a:gd name="connsiteY2" fmla="*/ 130968 h 222083"/>
              <a:gd name="connsiteX3" fmla="*/ 700088 w 1331119"/>
              <a:gd name="connsiteY3" fmla="*/ 64293 h 222083"/>
              <a:gd name="connsiteX4" fmla="*/ 1059658 w 1331119"/>
              <a:gd name="connsiteY4" fmla="*/ 140493 h 222083"/>
              <a:gd name="connsiteX5" fmla="*/ 1331119 w 1331119"/>
              <a:gd name="connsiteY5" fmla="*/ 221455 h 222083"/>
              <a:gd name="connsiteX0" fmla="*/ 0 w 1338263"/>
              <a:gd name="connsiteY0" fmla="*/ 0 h 283725"/>
              <a:gd name="connsiteX1" fmla="*/ 259557 w 1338263"/>
              <a:gd name="connsiteY1" fmla="*/ 114300 h 283725"/>
              <a:gd name="connsiteX2" fmla="*/ 464344 w 1338263"/>
              <a:gd name="connsiteY2" fmla="*/ 130968 h 283725"/>
              <a:gd name="connsiteX3" fmla="*/ 700088 w 1338263"/>
              <a:gd name="connsiteY3" fmla="*/ 64293 h 283725"/>
              <a:gd name="connsiteX4" fmla="*/ 1059658 w 1338263"/>
              <a:gd name="connsiteY4" fmla="*/ 140493 h 283725"/>
              <a:gd name="connsiteX5" fmla="*/ 1338263 w 1338263"/>
              <a:gd name="connsiteY5" fmla="*/ 283368 h 283725"/>
              <a:gd name="connsiteX0" fmla="*/ 0 w 1321594"/>
              <a:gd name="connsiteY0" fmla="*/ 0 h 286107"/>
              <a:gd name="connsiteX1" fmla="*/ 242888 w 1321594"/>
              <a:gd name="connsiteY1" fmla="*/ 116682 h 286107"/>
              <a:gd name="connsiteX2" fmla="*/ 447675 w 1321594"/>
              <a:gd name="connsiteY2" fmla="*/ 133350 h 286107"/>
              <a:gd name="connsiteX3" fmla="*/ 683419 w 1321594"/>
              <a:gd name="connsiteY3" fmla="*/ 66675 h 286107"/>
              <a:gd name="connsiteX4" fmla="*/ 1042989 w 1321594"/>
              <a:gd name="connsiteY4" fmla="*/ 142875 h 286107"/>
              <a:gd name="connsiteX5" fmla="*/ 1321594 w 1321594"/>
              <a:gd name="connsiteY5" fmla="*/ 285750 h 286107"/>
              <a:gd name="connsiteX0" fmla="*/ 33571 w 1355165"/>
              <a:gd name="connsiteY0" fmla="*/ 218005 h 504112"/>
              <a:gd name="connsiteX1" fmla="*/ 24047 w 1355165"/>
              <a:gd name="connsiteY1" fmla="*/ 1312 h 504112"/>
              <a:gd name="connsiteX2" fmla="*/ 481246 w 1355165"/>
              <a:gd name="connsiteY2" fmla="*/ 351355 h 504112"/>
              <a:gd name="connsiteX3" fmla="*/ 716990 w 1355165"/>
              <a:gd name="connsiteY3" fmla="*/ 284680 h 504112"/>
              <a:gd name="connsiteX4" fmla="*/ 1076560 w 1355165"/>
              <a:gd name="connsiteY4" fmla="*/ 360880 h 504112"/>
              <a:gd name="connsiteX5" fmla="*/ 1355165 w 1355165"/>
              <a:gd name="connsiteY5" fmla="*/ 503755 h 504112"/>
              <a:gd name="connsiteX0" fmla="*/ 33571 w 1355165"/>
              <a:gd name="connsiteY0" fmla="*/ 208712 h 504344"/>
              <a:gd name="connsiteX1" fmla="*/ 24047 w 1355165"/>
              <a:gd name="connsiteY1" fmla="*/ 1544 h 504344"/>
              <a:gd name="connsiteX2" fmla="*/ 481246 w 1355165"/>
              <a:gd name="connsiteY2" fmla="*/ 351587 h 504344"/>
              <a:gd name="connsiteX3" fmla="*/ 716990 w 1355165"/>
              <a:gd name="connsiteY3" fmla="*/ 284912 h 504344"/>
              <a:gd name="connsiteX4" fmla="*/ 1076560 w 1355165"/>
              <a:gd name="connsiteY4" fmla="*/ 361112 h 504344"/>
              <a:gd name="connsiteX5" fmla="*/ 1355165 w 1355165"/>
              <a:gd name="connsiteY5" fmla="*/ 503987 h 504344"/>
              <a:gd name="connsiteX0" fmla="*/ 51502 w 1373096"/>
              <a:gd name="connsiteY0" fmla="*/ 209960 h 505592"/>
              <a:gd name="connsiteX1" fmla="*/ 41978 w 1373096"/>
              <a:gd name="connsiteY1" fmla="*/ 2792 h 505592"/>
              <a:gd name="connsiteX2" fmla="*/ 499177 w 1373096"/>
              <a:gd name="connsiteY2" fmla="*/ 352835 h 505592"/>
              <a:gd name="connsiteX3" fmla="*/ 734921 w 1373096"/>
              <a:gd name="connsiteY3" fmla="*/ 286160 h 505592"/>
              <a:gd name="connsiteX4" fmla="*/ 1094491 w 1373096"/>
              <a:gd name="connsiteY4" fmla="*/ 362360 h 505592"/>
              <a:gd name="connsiteX5" fmla="*/ 1373096 w 1373096"/>
              <a:gd name="connsiteY5" fmla="*/ 505235 h 505592"/>
              <a:gd name="connsiteX0" fmla="*/ 15231 w 1336825"/>
              <a:gd name="connsiteY0" fmla="*/ 198286 h 493918"/>
              <a:gd name="connsiteX1" fmla="*/ 108101 w 1336825"/>
              <a:gd name="connsiteY1" fmla="*/ 3025 h 493918"/>
              <a:gd name="connsiteX2" fmla="*/ 462906 w 1336825"/>
              <a:gd name="connsiteY2" fmla="*/ 341161 h 493918"/>
              <a:gd name="connsiteX3" fmla="*/ 698650 w 1336825"/>
              <a:gd name="connsiteY3" fmla="*/ 274486 h 493918"/>
              <a:gd name="connsiteX4" fmla="*/ 1058220 w 1336825"/>
              <a:gd name="connsiteY4" fmla="*/ 350686 h 493918"/>
              <a:gd name="connsiteX5" fmla="*/ 1336825 w 1336825"/>
              <a:gd name="connsiteY5" fmla="*/ 493561 h 493918"/>
              <a:gd name="connsiteX0" fmla="*/ 15126 w 1336720"/>
              <a:gd name="connsiteY0" fmla="*/ 233774 h 529406"/>
              <a:gd name="connsiteX1" fmla="*/ 107996 w 1336720"/>
              <a:gd name="connsiteY1" fmla="*/ 38513 h 529406"/>
              <a:gd name="connsiteX2" fmla="*/ 457692 w 1336720"/>
              <a:gd name="connsiteY2" fmla="*/ 31633 h 529406"/>
              <a:gd name="connsiteX3" fmla="*/ 462801 w 1336720"/>
              <a:gd name="connsiteY3" fmla="*/ 376649 h 529406"/>
              <a:gd name="connsiteX4" fmla="*/ 698545 w 1336720"/>
              <a:gd name="connsiteY4" fmla="*/ 309974 h 529406"/>
              <a:gd name="connsiteX5" fmla="*/ 1058115 w 1336720"/>
              <a:gd name="connsiteY5" fmla="*/ 386174 h 529406"/>
              <a:gd name="connsiteX6" fmla="*/ 1336720 w 1336720"/>
              <a:gd name="connsiteY6" fmla="*/ 529049 h 529406"/>
              <a:gd name="connsiteX0" fmla="*/ 15126 w 1336720"/>
              <a:gd name="connsiteY0" fmla="*/ 233774 h 529406"/>
              <a:gd name="connsiteX1" fmla="*/ 107996 w 1336720"/>
              <a:gd name="connsiteY1" fmla="*/ 38513 h 529406"/>
              <a:gd name="connsiteX2" fmla="*/ 457692 w 1336720"/>
              <a:gd name="connsiteY2" fmla="*/ 31633 h 529406"/>
              <a:gd name="connsiteX3" fmla="*/ 784270 w 1336720"/>
              <a:gd name="connsiteY3" fmla="*/ 14699 h 529406"/>
              <a:gd name="connsiteX4" fmla="*/ 698545 w 1336720"/>
              <a:gd name="connsiteY4" fmla="*/ 309974 h 529406"/>
              <a:gd name="connsiteX5" fmla="*/ 1058115 w 1336720"/>
              <a:gd name="connsiteY5" fmla="*/ 386174 h 529406"/>
              <a:gd name="connsiteX6" fmla="*/ 1336720 w 1336720"/>
              <a:gd name="connsiteY6" fmla="*/ 529049 h 529406"/>
              <a:gd name="connsiteX0" fmla="*/ 15730 w 1337324"/>
              <a:gd name="connsiteY0" fmla="*/ 240546 h 536178"/>
              <a:gd name="connsiteX1" fmla="*/ 108600 w 1337324"/>
              <a:gd name="connsiteY1" fmla="*/ 45285 h 536178"/>
              <a:gd name="connsiteX2" fmla="*/ 486871 w 1337324"/>
              <a:gd name="connsiteY2" fmla="*/ 28880 h 536178"/>
              <a:gd name="connsiteX3" fmla="*/ 784874 w 1337324"/>
              <a:gd name="connsiteY3" fmla="*/ 21471 h 536178"/>
              <a:gd name="connsiteX4" fmla="*/ 699149 w 1337324"/>
              <a:gd name="connsiteY4" fmla="*/ 316746 h 536178"/>
              <a:gd name="connsiteX5" fmla="*/ 1058719 w 1337324"/>
              <a:gd name="connsiteY5" fmla="*/ 392946 h 536178"/>
              <a:gd name="connsiteX6" fmla="*/ 1337324 w 1337324"/>
              <a:gd name="connsiteY6" fmla="*/ 535821 h 536178"/>
              <a:gd name="connsiteX0" fmla="*/ 15730 w 1337324"/>
              <a:gd name="connsiteY0" fmla="*/ 240771 h 536403"/>
              <a:gd name="connsiteX1" fmla="*/ 108600 w 1337324"/>
              <a:gd name="connsiteY1" fmla="*/ 45510 h 536403"/>
              <a:gd name="connsiteX2" fmla="*/ 486871 w 1337324"/>
              <a:gd name="connsiteY2" fmla="*/ 29105 h 536403"/>
              <a:gd name="connsiteX3" fmla="*/ 784874 w 1337324"/>
              <a:gd name="connsiteY3" fmla="*/ 21696 h 536403"/>
              <a:gd name="connsiteX4" fmla="*/ 699149 w 1337324"/>
              <a:gd name="connsiteY4" fmla="*/ 316971 h 536403"/>
              <a:gd name="connsiteX5" fmla="*/ 1058719 w 1337324"/>
              <a:gd name="connsiteY5" fmla="*/ 393171 h 536403"/>
              <a:gd name="connsiteX6" fmla="*/ 1337324 w 1337324"/>
              <a:gd name="connsiteY6" fmla="*/ 536046 h 536403"/>
              <a:gd name="connsiteX0" fmla="*/ 15730 w 1337324"/>
              <a:gd name="connsiteY0" fmla="*/ 240771 h 536403"/>
              <a:gd name="connsiteX1" fmla="*/ 108600 w 1337324"/>
              <a:gd name="connsiteY1" fmla="*/ 45510 h 536403"/>
              <a:gd name="connsiteX2" fmla="*/ 486871 w 1337324"/>
              <a:gd name="connsiteY2" fmla="*/ 29105 h 536403"/>
              <a:gd name="connsiteX3" fmla="*/ 784874 w 1337324"/>
              <a:gd name="connsiteY3" fmla="*/ 21696 h 536403"/>
              <a:gd name="connsiteX4" fmla="*/ 699149 w 1337324"/>
              <a:gd name="connsiteY4" fmla="*/ 316971 h 536403"/>
              <a:gd name="connsiteX5" fmla="*/ 1058719 w 1337324"/>
              <a:gd name="connsiteY5" fmla="*/ 393171 h 536403"/>
              <a:gd name="connsiteX6" fmla="*/ 1337324 w 1337324"/>
              <a:gd name="connsiteY6" fmla="*/ 536046 h 536403"/>
              <a:gd name="connsiteX0" fmla="*/ 15730 w 1337324"/>
              <a:gd name="connsiteY0" fmla="*/ 265773 h 561405"/>
              <a:gd name="connsiteX1" fmla="*/ 108600 w 1337324"/>
              <a:gd name="connsiteY1" fmla="*/ 70512 h 561405"/>
              <a:gd name="connsiteX2" fmla="*/ 486871 w 1337324"/>
              <a:gd name="connsiteY2" fmla="*/ 54107 h 561405"/>
              <a:gd name="connsiteX3" fmla="*/ 803924 w 1337324"/>
              <a:gd name="connsiteY3" fmla="*/ 15742 h 561405"/>
              <a:gd name="connsiteX4" fmla="*/ 699149 w 1337324"/>
              <a:gd name="connsiteY4" fmla="*/ 341973 h 561405"/>
              <a:gd name="connsiteX5" fmla="*/ 1058719 w 1337324"/>
              <a:gd name="connsiteY5" fmla="*/ 418173 h 561405"/>
              <a:gd name="connsiteX6" fmla="*/ 1337324 w 1337324"/>
              <a:gd name="connsiteY6" fmla="*/ 561048 h 561405"/>
              <a:gd name="connsiteX0" fmla="*/ 15730 w 1337324"/>
              <a:gd name="connsiteY0" fmla="*/ 254234 h 549982"/>
              <a:gd name="connsiteX1" fmla="*/ 108600 w 1337324"/>
              <a:gd name="connsiteY1" fmla="*/ 58973 h 549982"/>
              <a:gd name="connsiteX2" fmla="*/ 486871 w 1337324"/>
              <a:gd name="connsiteY2" fmla="*/ 42568 h 549982"/>
              <a:gd name="connsiteX3" fmla="*/ 803924 w 1337324"/>
              <a:gd name="connsiteY3" fmla="*/ 4203 h 549982"/>
              <a:gd name="connsiteX4" fmla="*/ 1025380 w 1337324"/>
              <a:gd name="connsiteY4" fmla="*/ 151841 h 549982"/>
              <a:gd name="connsiteX5" fmla="*/ 1058719 w 1337324"/>
              <a:gd name="connsiteY5" fmla="*/ 406634 h 549982"/>
              <a:gd name="connsiteX6" fmla="*/ 1337324 w 1337324"/>
              <a:gd name="connsiteY6" fmla="*/ 549509 h 549982"/>
              <a:gd name="connsiteX0" fmla="*/ 15730 w 1337324"/>
              <a:gd name="connsiteY0" fmla="*/ 254234 h 549848"/>
              <a:gd name="connsiteX1" fmla="*/ 108600 w 1337324"/>
              <a:gd name="connsiteY1" fmla="*/ 58973 h 549848"/>
              <a:gd name="connsiteX2" fmla="*/ 486871 w 1337324"/>
              <a:gd name="connsiteY2" fmla="*/ 42568 h 549848"/>
              <a:gd name="connsiteX3" fmla="*/ 803924 w 1337324"/>
              <a:gd name="connsiteY3" fmla="*/ 4203 h 549848"/>
              <a:gd name="connsiteX4" fmla="*/ 1025380 w 1337324"/>
              <a:gd name="connsiteY4" fmla="*/ 151841 h 549848"/>
              <a:gd name="connsiteX5" fmla="*/ 1142062 w 1337324"/>
              <a:gd name="connsiteY5" fmla="*/ 370915 h 549848"/>
              <a:gd name="connsiteX6" fmla="*/ 1337324 w 1337324"/>
              <a:gd name="connsiteY6" fmla="*/ 549509 h 54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7324" h="549848">
                <a:moveTo>
                  <a:pt x="15730" y="254234"/>
                </a:moveTo>
                <a:cubicBezTo>
                  <a:pt x="-29712" y="156801"/>
                  <a:pt x="30077" y="94251"/>
                  <a:pt x="108600" y="58973"/>
                </a:cubicBezTo>
                <a:cubicBezTo>
                  <a:pt x="187123" y="23695"/>
                  <a:pt x="372968" y="83844"/>
                  <a:pt x="486871" y="42568"/>
                </a:cubicBezTo>
                <a:cubicBezTo>
                  <a:pt x="586486" y="32249"/>
                  <a:pt x="714172" y="-14009"/>
                  <a:pt x="803924" y="4203"/>
                </a:cubicBezTo>
                <a:cubicBezTo>
                  <a:pt x="893676" y="22415"/>
                  <a:pt x="969024" y="90722"/>
                  <a:pt x="1025380" y="151841"/>
                </a:cubicBezTo>
                <a:cubicBezTo>
                  <a:pt x="1081736" y="212960"/>
                  <a:pt x="1090071" y="304637"/>
                  <a:pt x="1142062" y="370915"/>
                </a:cubicBezTo>
                <a:cubicBezTo>
                  <a:pt x="1194053" y="437193"/>
                  <a:pt x="1245844" y="557050"/>
                  <a:pt x="1337324" y="5495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A9BE6F1-2B77-4DF7-801A-4FDF130A9F42}"/>
              </a:ext>
            </a:extLst>
          </p:cNvPr>
          <p:cNvSpPr/>
          <p:nvPr/>
        </p:nvSpPr>
        <p:spPr>
          <a:xfrm flipV="1">
            <a:off x="4635961" y="4591568"/>
            <a:ext cx="1427872" cy="704171"/>
          </a:xfrm>
          <a:custGeom>
            <a:avLst/>
            <a:gdLst>
              <a:gd name="connsiteX0" fmla="*/ 0 w 873919"/>
              <a:gd name="connsiteY0" fmla="*/ 233363 h 381374"/>
              <a:gd name="connsiteX1" fmla="*/ 107156 w 873919"/>
              <a:gd name="connsiteY1" fmla="*/ 309563 h 381374"/>
              <a:gd name="connsiteX2" fmla="*/ 176213 w 873919"/>
              <a:gd name="connsiteY2" fmla="*/ 378619 h 381374"/>
              <a:gd name="connsiteX3" fmla="*/ 423863 w 873919"/>
              <a:gd name="connsiteY3" fmla="*/ 354806 h 381374"/>
              <a:gd name="connsiteX4" fmla="*/ 585788 w 873919"/>
              <a:gd name="connsiteY4" fmla="*/ 238125 h 381374"/>
              <a:gd name="connsiteX5" fmla="*/ 642938 w 873919"/>
              <a:gd name="connsiteY5" fmla="*/ 54769 h 381374"/>
              <a:gd name="connsiteX6" fmla="*/ 873919 w 873919"/>
              <a:gd name="connsiteY6" fmla="*/ 0 h 381374"/>
              <a:gd name="connsiteX0" fmla="*/ 0 w 873919"/>
              <a:gd name="connsiteY0" fmla="*/ 233363 h 382717"/>
              <a:gd name="connsiteX1" fmla="*/ 80962 w 873919"/>
              <a:gd name="connsiteY1" fmla="*/ 290513 h 382717"/>
              <a:gd name="connsiteX2" fmla="*/ 176213 w 873919"/>
              <a:gd name="connsiteY2" fmla="*/ 378619 h 382717"/>
              <a:gd name="connsiteX3" fmla="*/ 423863 w 873919"/>
              <a:gd name="connsiteY3" fmla="*/ 354806 h 382717"/>
              <a:gd name="connsiteX4" fmla="*/ 585788 w 873919"/>
              <a:gd name="connsiteY4" fmla="*/ 238125 h 382717"/>
              <a:gd name="connsiteX5" fmla="*/ 642938 w 873919"/>
              <a:gd name="connsiteY5" fmla="*/ 54769 h 382717"/>
              <a:gd name="connsiteX6" fmla="*/ 873919 w 873919"/>
              <a:gd name="connsiteY6" fmla="*/ 0 h 382717"/>
              <a:gd name="connsiteX0" fmla="*/ 0 w 873919"/>
              <a:gd name="connsiteY0" fmla="*/ 233363 h 376854"/>
              <a:gd name="connsiteX1" fmla="*/ 80962 w 873919"/>
              <a:gd name="connsiteY1" fmla="*/ 290513 h 376854"/>
              <a:gd name="connsiteX2" fmla="*/ 204788 w 873919"/>
              <a:gd name="connsiteY2" fmla="*/ 371475 h 376854"/>
              <a:gd name="connsiteX3" fmla="*/ 423863 w 873919"/>
              <a:gd name="connsiteY3" fmla="*/ 354806 h 376854"/>
              <a:gd name="connsiteX4" fmla="*/ 585788 w 873919"/>
              <a:gd name="connsiteY4" fmla="*/ 238125 h 376854"/>
              <a:gd name="connsiteX5" fmla="*/ 642938 w 873919"/>
              <a:gd name="connsiteY5" fmla="*/ 54769 h 376854"/>
              <a:gd name="connsiteX6" fmla="*/ 873919 w 873919"/>
              <a:gd name="connsiteY6" fmla="*/ 0 h 376854"/>
              <a:gd name="connsiteX0" fmla="*/ 0 w 873919"/>
              <a:gd name="connsiteY0" fmla="*/ 233363 h 381087"/>
              <a:gd name="connsiteX1" fmla="*/ 204788 w 873919"/>
              <a:gd name="connsiteY1" fmla="*/ 371475 h 381087"/>
              <a:gd name="connsiteX2" fmla="*/ 423863 w 873919"/>
              <a:gd name="connsiteY2" fmla="*/ 354806 h 381087"/>
              <a:gd name="connsiteX3" fmla="*/ 585788 w 873919"/>
              <a:gd name="connsiteY3" fmla="*/ 238125 h 381087"/>
              <a:gd name="connsiteX4" fmla="*/ 642938 w 873919"/>
              <a:gd name="connsiteY4" fmla="*/ 54769 h 381087"/>
              <a:gd name="connsiteX5" fmla="*/ 873919 w 873919"/>
              <a:gd name="connsiteY5" fmla="*/ 0 h 381087"/>
              <a:gd name="connsiteX0" fmla="*/ 0 w 821531"/>
              <a:gd name="connsiteY0" fmla="*/ 273844 h 378089"/>
              <a:gd name="connsiteX1" fmla="*/ 152400 w 821531"/>
              <a:gd name="connsiteY1" fmla="*/ 371475 h 378089"/>
              <a:gd name="connsiteX2" fmla="*/ 371475 w 821531"/>
              <a:gd name="connsiteY2" fmla="*/ 354806 h 378089"/>
              <a:gd name="connsiteX3" fmla="*/ 533400 w 821531"/>
              <a:gd name="connsiteY3" fmla="*/ 238125 h 378089"/>
              <a:gd name="connsiteX4" fmla="*/ 590550 w 821531"/>
              <a:gd name="connsiteY4" fmla="*/ 54769 h 378089"/>
              <a:gd name="connsiteX5" fmla="*/ 821531 w 821531"/>
              <a:gd name="connsiteY5" fmla="*/ 0 h 378089"/>
              <a:gd name="connsiteX0" fmla="*/ 0 w 885825"/>
              <a:gd name="connsiteY0" fmla="*/ 183357 h 384792"/>
              <a:gd name="connsiteX1" fmla="*/ 216694 w 885825"/>
              <a:gd name="connsiteY1" fmla="*/ 371475 h 384792"/>
              <a:gd name="connsiteX2" fmla="*/ 435769 w 885825"/>
              <a:gd name="connsiteY2" fmla="*/ 354806 h 384792"/>
              <a:gd name="connsiteX3" fmla="*/ 597694 w 885825"/>
              <a:gd name="connsiteY3" fmla="*/ 238125 h 384792"/>
              <a:gd name="connsiteX4" fmla="*/ 654844 w 885825"/>
              <a:gd name="connsiteY4" fmla="*/ 54769 h 384792"/>
              <a:gd name="connsiteX5" fmla="*/ 885825 w 885825"/>
              <a:gd name="connsiteY5" fmla="*/ 0 h 384792"/>
              <a:gd name="connsiteX0" fmla="*/ 0 w 885825"/>
              <a:gd name="connsiteY0" fmla="*/ 183357 h 381839"/>
              <a:gd name="connsiteX1" fmla="*/ 216694 w 885825"/>
              <a:gd name="connsiteY1" fmla="*/ 371475 h 381839"/>
              <a:gd name="connsiteX2" fmla="*/ 435769 w 885825"/>
              <a:gd name="connsiteY2" fmla="*/ 354806 h 381839"/>
              <a:gd name="connsiteX3" fmla="*/ 690563 w 885825"/>
              <a:gd name="connsiteY3" fmla="*/ 333375 h 381839"/>
              <a:gd name="connsiteX4" fmla="*/ 654844 w 885825"/>
              <a:gd name="connsiteY4" fmla="*/ 54769 h 381839"/>
              <a:gd name="connsiteX5" fmla="*/ 885825 w 885825"/>
              <a:gd name="connsiteY5" fmla="*/ 0 h 381839"/>
              <a:gd name="connsiteX0" fmla="*/ 0 w 1033828"/>
              <a:gd name="connsiteY0" fmla="*/ 183357 h 381839"/>
              <a:gd name="connsiteX1" fmla="*/ 216694 w 1033828"/>
              <a:gd name="connsiteY1" fmla="*/ 371475 h 381839"/>
              <a:gd name="connsiteX2" fmla="*/ 435769 w 1033828"/>
              <a:gd name="connsiteY2" fmla="*/ 354806 h 381839"/>
              <a:gd name="connsiteX3" fmla="*/ 690563 w 1033828"/>
              <a:gd name="connsiteY3" fmla="*/ 333375 h 381839"/>
              <a:gd name="connsiteX4" fmla="*/ 1031082 w 1033828"/>
              <a:gd name="connsiteY4" fmla="*/ 352425 h 381839"/>
              <a:gd name="connsiteX5" fmla="*/ 885825 w 1033828"/>
              <a:gd name="connsiteY5" fmla="*/ 0 h 381839"/>
              <a:gd name="connsiteX0" fmla="*/ 0 w 1331119"/>
              <a:gd name="connsiteY0" fmla="*/ 0 h 222253"/>
              <a:gd name="connsiteX1" fmla="*/ 216694 w 1331119"/>
              <a:gd name="connsiteY1" fmla="*/ 188118 h 222253"/>
              <a:gd name="connsiteX2" fmla="*/ 435769 w 1331119"/>
              <a:gd name="connsiteY2" fmla="*/ 171449 h 222253"/>
              <a:gd name="connsiteX3" fmla="*/ 690563 w 1331119"/>
              <a:gd name="connsiteY3" fmla="*/ 150018 h 222253"/>
              <a:gd name="connsiteX4" fmla="*/ 1031082 w 1331119"/>
              <a:gd name="connsiteY4" fmla="*/ 169068 h 222253"/>
              <a:gd name="connsiteX5" fmla="*/ 1331119 w 1331119"/>
              <a:gd name="connsiteY5" fmla="*/ 221455 h 222253"/>
              <a:gd name="connsiteX0" fmla="*/ 0 w 1331119"/>
              <a:gd name="connsiteY0" fmla="*/ 0 h 222528"/>
              <a:gd name="connsiteX1" fmla="*/ 216694 w 1331119"/>
              <a:gd name="connsiteY1" fmla="*/ 188118 h 222528"/>
              <a:gd name="connsiteX2" fmla="*/ 435769 w 1331119"/>
              <a:gd name="connsiteY2" fmla="*/ 171449 h 222528"/>
              <a:gd name="connsiteX3" fmla="*/ 700088 w 1331119"/>
              <a:gd name="connsiteY3" fmla="*/ 64293 h 222528"/>
              <a:gd name="connsiteX4" fmla="*/ 1031082 w 1331119"/>
              <a:gd name="connsiteY4" fmla="*/ 169068 h 222528"/>
              <a:gd name="connsiteX5" fmla="*/ 1331119 w 1331119"/>
              <a:gd name="connsiteY5" fmla="*/ 221455 h 222528"/>
              <a:gd name="connsiteX0" fmla="*/ 0 w 1331119"/>
              <a:gd name="connsiteY0" fmla="*/ 0 h 226403"/>
              <a:gd name="connsiteX1" fmla="*/ 216694 w 1331119"/>
              <a:gd name="connsiteY1" fmla="*/ 188118 h 226403"/>
              <a:gd name="connsiteX2" fmla="*/ 435769 w 1331119"/>
              <a:gd name="connsiteY2" fmla="*/ 171449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473523 w 1331119"/>
              <a:gd name="connsiteY3" fmla="*/ 88370 h 226403"/>
              <a:gd name="connsiteX4" fmla="*/ 700088 w 1331119"/>
              <a:gd name="connsiteY4" fmla="*/ 64293 h 226403"/>
              <a:gd name="connsiteX5" fmla="*/ 1035845 w 1331119"/>
              <a:gd name="connsiteY5" fmla="*/ 204787 h 226403"/>
              <a:gd name="connsiteX6" fmla="*/ 1331119 w 1331119"/>
              <a:gd name="connsiteY6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494954 w 1331119"/>
              <a:gd name="connsiteY3" fmla="*/ 88370 h 226403"/>
              <a:gd name="connsiteX4" fmla="*/ 700088 w 1331119"/>
              <a:gd name="connsiteY4" fmla="*/ 64293 h 226403"/>
              <a:gd name="connsiteX5" fmla="*/ 1035845 w 1331119"/>
              <a:gd name="connsiteY5" fmla="*/ 204787 h 226403"/>
              <a:gd name="connsiteX6" fmla="*/ 1331119 w 1331119"/>
              <a:gd name="connsiteY6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35769 w 1331119"/>
              <a:gd name="connsiteY2" fmla="*/ 171449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6403"/>
              <a:gd name="connsiteX1" fmla="*/ 259557 w 1331119"/>
              <a:gd name="connsiteY1" fmla="*/ 114300 h 226403"/>
              <a:gd name="connsiteX2" fmla="*/ 464344 w 1331119"/>
              <a:gd name="connsiteY2" fmla="*/ 130968 h 226403"/>
              <a:gd name="connsiteX3" fmla="*/ 700088 w 1331119"/>
              <a:gd name="connsiteY3" fmla="*/ 64293 h 226403"/>
              <a:gd name="connsiteX4" fmla="*/ 1035845 w 1331119"/>
              <a:gd name="connsiteY4" fmla="*/ 204787 h 226403"/>
              <a:gd name="connsiteX5" fmla="*/ 1331119 w 1331119"/>
              <a:gd name="connsiteY5" fmla="*/ 221455 h 226403"/>
              <a:gd name="connsiteX0" fmla="*/ 0 w 1331119"/>
              <a:gd name="connsiteY0" fmla="*/ 0 h 222083"/>
              <a:gd name="connsiteX1" fmla="*/ 259557 w 1331119"/>
              <a:gd name="connsiteY1" fmla="*/ 114300 h 222083"/>
              <a:gd name="connsiteX2" fmla="*/ 464344 w 1331119"/>
              <a:gd name="connsiteY2" fmla="*/ 130968 h 222083"/>
              <a:gd name="connsiteX3" fmla="*/ 700088 w 1331119"/>
              <a:gd name="connsiteY3" fmla="*/ 64293 h 222083"/>
              <a:gd name="connsiteX4" fmla="*/ 1059658 w 1331119"/>
              <a:gd name="connsiteY4" fmla="*/ 140493 h 222083"/>
              <a:gd name="connsiteX5" fmla="*/ 1331119 w 1331119"/>
              <a:gd name="connsiteY5" fmla="*/ 221455 h 222083"/>
              <a:gd name="connsiteX0" fmla="*/ 0 w 1338263"/>
              <a:gd name="connsiteY0" fmla="*/ 0 h 283725"/>
              <a:gd name="connsiteX1" fmla="*/ 259557 w 1338263"/>
              <a:gd name="connsiteY1" fmla="*/ 114300 h 283725"/>
              <a:gd name="connsiteX2" fmla="*/ 464344 w 1338263"/>
              <a:gd name="connsiteY2" fmla="*/ 130968 h 283725"/>
              <a:gd name="connsiteX3" fmla="*/ 700088 w 1338263"/>
              <a:gd name="connsiteY3" fmla="*/ 64293 h 283725"/>
              <a:gd name="connsiteX4" fmla="*/ 1059658 w 1338263"/>
              <a:gd name="connsiteY4" fmla="*/ 140493 h 283725"/>
              <a:gd name="connsiteX5" fmla="*/ 1338263 w 1338263"/>
              <a:gd name="connsiteY5" fmla="*/ 283368 h 283725"/>
              <a:gd name="connsiteX0" fmla="*/ 0 w 1321594"/>
              <a:gd name="connsiteY0" fmla="*/ 0 h 286107"/>
              <a:gd name="connsiteX1" fmla="*/ 242888 w 1321594"/>
              <a:gd name="connsiteY1" fmla="*/ 116682 h 286107"/>
              <a:gd name="connsiteX2" fmla="*/ 447675 w 1321594"/>
              <a:gd name="connsiteY2" fmla="*/ 133350 h 286107"/>
              <a:gd name="connsiteX3" fmla="*/ 683419 w 1321594"/>
              <a:gd name="connsiteY3" fmla="*/ 66675 h 286107"/>
              <a:gd name="connsiteX4" fmla="*/ 1042989 w 1321594"/>
              <a:gd name="connsiteY4" fmla="*/ 142875 h 286107"/>
              <a:gd name="connsiteX5" fmla="*/ 1321594 w 1321594"/>
              <a:gd name="connsiteY5" fmla="*/ 285750 h 286107"/>
              <a:gd name="connsiteX0" fmla="*/ 0 w 1321594"/>
              <a:gd name="connsiteY0" fmla="*/ 0 h 286107"/>
              <a:gd name="connsiteX1" fmla="*/ 176213 w 1321594"/>
              <a:gd name="connsiteY1" fmla="*/ 128589 h 286107"/>
              <a:gd name="connsiteX2" fmla="*/ 447675 w 1321594"/>
              <a:gd name="connsiteY2" fmla="*/ 133350 h 286107"/>
              <a:gd name="connsiteX3" fmla="*/ 683419 w 1321594"/>
              <a:gd name="connsiteY3" fmla="*/ 66675 h 286107"/>
              <a:gd name="connsiteX4" fmla="*/ 1042989 w 1321594"/>
              <a:gd name="connsiteY4" fmla="*/ 142875 h 286107"/>
              <a:gd name="connsiteX5" fmla="*/ 1321594 w 1321594"/>
              <a:gd name="connsiteY5" fmla="*/ 285750 h 286107"/>
              <a:gd name="connsiteX0" fmla="*/ 0 w 1321594"/>
              <a:gd name="connsiteY0" fmla="*/ 0 h 286107"/>
              <a:gd name="connsiteX1" fmla="*/ 176213 w 1321594"/>
              <a:gd name="connsiteY1" fmla="*/ 128589 h 286107"/>
              <a:gd name="connsiteX2" fmla="*/ 459582 w 1321594"/>
              <a:gd name="connsiteY2" fmla="*/ 119063 h 286107"/>
              <a:gd name="connsiteX3" fmla="*/ 683419 w 1321594"/>
              <a:gd name="connsiteY3" fmla="*/ 66675 h 286107"/>
              <a:gd name="connsiteX4" fmla="*/ 1042989 w 1321594"/>
              <a:gd name="connsiteY4" fmla="*/ 142875 h 286107"/>
              <a:gd name="connsiteX5" fmla="*/ 1321594 w 1321594"/>
              <a:gd name="connsiteY5" fmla="*/ 285750 h 286107"/>
              <a:gd name="connsiteX0" fmla="*/ 0 w 1321594"/>
              <a:gd name="connsiteY0" fmla="*/ 0 h 286088"/>
              <a:gd name="connsiteX1" fmla="*/ 176213 w 1321594"/>
              <a:gd name="connsiteY1" fmla="*/ 128589 h 286088"/>
              <a:gd name="connsiteX2" fmla="*/ 459582 w 1321594"/>
              <a:gd name="connsiteY2" fmla="*/ 119063 h 286088"/>
              <a:gd name="connsiteX3" fmla="*/ 759619 w 1321594"/>
              <a:gd name="connsiteY3" fmla="*/ 107156 h 286088"/>
              <a:gd name="connsiteX4" fmla="*/ 1042989 w 1321594"/>
              <a:gd name="connsiteY4" fmla="*/ 142875 h 286088"/>
              <a:gd name="connsiteX5" fmla="*/ 1321594 w 1321594"/>
              <a:gd name="connsiteY5" fmla="*/ 285750 h 286088"/>
              <a:gd name="connsiteX0" fmla="*/ 0 w 1321594"/>
              <a:gd name="connsiteY0" fmla="*/ 0 h 285999"/>
              <a:gd name="connsiteX1" fmla="*/ 176213 w 1321594"/>
              <a:gd name="connsiteY1" fmla="*/ 128589 h 285999"/>
              <a:gd name="connsiteX2" fmla="*/ 459582 w 1321594"/>
              <a:gd name="connsiteY2" fmla="*/ 119063 h 285999"/>
              <a:gd name="connsiteX3" fmla="*/ 759619 w 1321594"/>
              <a:gd name="connsiteY3" fmla="*/ 107156 h 285999"/>
              <a:gd name="connsiteX4" fmla="*/ 1066801 w 1321594"/>
              <a:gd name="connsiteY4" fmla="*/ 97631 h 285999"/>
              <a:gd name="connsiteX5" fmla="*/ 1321594 w 1321594"/>
              <a:gd name="connsiteY5" fmla="*/ 285750 h 285999"/>
              <a:gd name="connsiteX0" fmla="*/ 0 w 1404937"/>
              <a:gd name="connsiteY0" fmla="*/ 0 h 247955"/>
              <a:gd name="connsiteX1" fmla="*/ 176213 w 1404937"/>
              <a:gd name="connsiteY1" fmla="*/ 128589 h 247955"/>
              <a:gd name="connsiteX2" fmla="*/ 459582 w 1404937"/>
              <a:gd name="connsiteY2" fmla="*/ 119063 h 247955"/>
              <a:gd name="connsiteX3" fmla="*/ 759619 w 1404937"/>
              <a:gd name="connsiteY3" fmla="*/ 107156 h 247955"/>
              <a:gd name="connsiteX4" fmla="*/ 1066801 w 1404937"/>
              <a:gd name="connsiteY4" fmla="*/ 97631 h 247955"/>
              <a:gd name="connsiteX5" fmla="*/ 1404937 w 1404937"/>
              <a:gd name="connsiteY5" fmla="*/ 247650 h 247955"/>
              <a:gd name="connsiteX0" fmla="*/ 3421 w 1408358"/>
              <a:gd name="connsiteY0" fmla="*/ 213010 h 460965"/>
              <a:gd name="connsiteX1" fmla="*/ 31996 w 1408358"/>
              <a:gd name="connsiteY1" fmla="*/ 1080 h 460965"/>
              <a:gd name="connsiteX2" fmla="*/ 463003 w 1408358"/>
              <a:gd name="connsiteY2" fmla="*/ 332073 h 460965"/>
              <a:gd name="connsiteX3" fmla="*/ 763040 w 1408358"/>
              <a:gd name="connsiteY3" fmla="*/ 320166 h 460965"/>
              <a:gd name="connsiteX4" fmla="*/ 1070222 w 1408358"/>
              <a:gd name="connsiteY4" fmla="*/ 310641 h 460965"/>
              <a:gd name="connsiteX5" fmla="*/ 1408358 w 1408358"/>
              <a:gd name="connsiteY5" fmla="*/ 460660 h 460965"/>
              <a:gd name="connsiteX0" fmla="*/ 32982 w 1437919"/>
              <a:gd name="connsiteY0" fmla="*/ 213550 h 461505"/>
              <a:gd name="connsiteX1" fmla="*/ 61557 w 1437919"/>
              <a:gd name="connsiteY1" fmla="*/ 1620 h 461505"/>
              <a:gd name="connsiteX2" fmla="*/ 492564 w 1437919"/>
              <a:gd name="connsiteY2" fmla="*/ 332613 h 461505"/>
              <a:gd name="connsiteX3" fmla="*/ 792601 w 1437919"/>
              <a:gd name="connsiteY3" fmla="*/ 320706 h 461505"/>
              <a:gd name="connsiteX4" fmla="*/ 1099783 w 1437919"/>
              <a:gd name="connsiteY4" fmla="*/ 311181 h 461505"/>
              <a:gd name="connsiteX5" fmla="*/ 1437919 w 1437919"/>
              <a:gd name="connsiteY5" fmla="*/ 461200 h 461505"/>
              <a:gd name="connsiteX0" fmla="*/ 19221 w 1424158"/>
              <a:gd name="connsiteY0" fmla="*/ 239541 h 487496"/>
              <a:gd name="connsiteX1" fmla="*/ 95421 w 1424158"/>
              <a:gd name="connsiteY1" fmla="*/ 1418 h 487496"/>
              <a:gd name="connsiteX2" fmla="*/ 478803 w 1424158"/>
              <a:gd name="connsiteY2" fmla="*/ 358604 h 487496"/>
              <a:gd name="connsiteX3" fmla="*/ 778840 w 1424158"/>
              <a:gd name="connsiteY3" fmla="*/ 346697 h 487496"/>
              <a:gd name="connsiteX4" fmla="*/ 1086022 w 1424158"/>
              <a:gd name="connsiteY4" fmla="*/ 337172 h 487496"/>
              <a:gd name="connsiteX5" fmla="*/ 1424158 w 1424158"/>
              <a:gd name="connsiteY5" fmla="*/ 487191 h 487496"/>
              <a:gd name="connsiteX0" fmla="*/ 18829 w 1423766"/>
              <a:gd name="connsiteY0" fmla="*/ 465139 h 713094"/>
              <a:gd name="connsiteX1" fmla="*/ 95029 w 1423766"/>
              <a:gd name="connsiteY1" fmla="*/ 227016 h 713094"/>
              <a:gd name="connsiteX2" fmla="*/ 464124 w 1423766"/>
              <a:gd name="connsiteY2" fmla="*/ 10321 h 713094"/>
              <a:gd name="connsiteX3" fmla="*/ 778448 w 1423766"/>
              <a:gd name="connsiteY3" fmla="*/ 572295 h 713094"/>
              <a:gd name="connsiteX4" fmla="*/ 1085630 w 1423766"/>
              <a:gd name="connsiteY4" fmla="*/ 562770 h 713094"/>
              <a:gd name="connsiteX5" fmla="*/ 1423766 w 1423766"/>
              <a:gd name="connsiteY5" fmla="*/ 712789 h 713094"/>
              <a:gd name="connsiteX0" fmla="*/ 22935 w 1427872"/>
              <a:gd name="connsiteY0" fmla="*/ 469107 h 717062"/>
              <a:gd name="connsiteX1" fmla="*/ 80085 w 1427872"/>
              <a:gd name="connsiteY1" fmla="*/ 192884 h 717062"/>
              <a:gd name="connsiteX2" fmla="*/ 468230 w 1427872"/>
              <a:gd name="connsiteY2" fmla="*/ 14289 h 717062"/>
              <a:gd name="connsiteX3" fmla="*/ 782554 w 1427872"/>
              <a:gd name="connsiteY3" fmla="*/ 576263 h 717062"/>
              <a:gd name="connsiteX4" fmla="*/ 1089736 w 1427872"/>
              <a:gd name="connsiteY4" fmla="*/ 566738 h 717062"/>
              <a:gd name="connsiteX5" fmla="*/ 1427872 w 1427872"/>
              <a:gd name="connsiteY5" fmla="*/ 716757 h 717062"/>
              <a:gd name="connsiteX0" fmla="*/ 22935 w 1427872"/>
              <a:gd name="connsiteY0" fmla="*/ 456135 h 704251"/>
              <a:gd name="connsiteX1" fmla="*/ 80085 w 1427872"/>
              <a:gd name="connsiteY1" fmla="*/ 179912 h 704251"/>
              <a:gd name="connsiteX2" fmla="*/ 468230 w 1427872"/>
              <a:gd name="connsiteY2" fmla="*/ 1317 h 704251"/>
              <a:gd name="connsiteX3" fmla="*/ 951622 w 1427872"/>
              <a:gd name="connsiteY3" fmla="*/ 270397 h 704251"/>
              <a:gd name="connsiteX4" fmla="*/ 1089736 w 1427872"/>
              <a:gd name="connsiteY4" fmla="*/ 553766 h 704251"/>
              <a:gd name="connsiteX5" fmla="*/ 1427872 w 1427872"/>
              <a:gd name="connsiteY5" fmla="*/ 703785 h 704251"/>
              <a:gd name="connsiteX0" fmla="*/ 22935 w 1427872"/>
              <a:gd name="connsiteY0" fmla="*/ 456135 h 704171"/>
              <a:gd name="connsiteX1" fmla="*/ 80085 w 1427872"/>
              <a:gd name="connsiteY1" fmla="*/ 179912 h 704171"/>
              <a:gd name="connsiteX2" fmla="*/ 468230 w 1427872"/>
              <a:gd name="connsiteY2" fmla="*/ 1317 h 704171"/>
              <a:gd name="connsiteX3" fmla="*/ 951622 w 1427872"/>
              <a:gd name="connsiteY3" fmla="*/ 270397 h 704171"/>
              <a:gd name="connsiteX4" fmla="*/ 1113549 w 1427872"/>
              <a:gd name="connsiteY4" fmla="*/ 534716 h 704171"/>
              <a:gd name="connsiteX5" fmla="*/ 1427872 w 1427872"/>
              <a:gd name="connsiteY5" fmla="*/ 703785 h 70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872" h="704171">
                <a:moveTo>
                  <a:pt x="22935" y="456135"/>
                </a:moveTo>
                <a:cubicBezTo>
                  <a:pt x="-24888" y="392039"/>
                  <a:pt x="5869" y="255715"/>
                  <a:pt x="80085" y="179912"/>
                </a:cubicBezTo>
                <a:cubicBezTo>
                  <a:pt x="154301" y="104109"/>
                  <a:pt x="322974" y="-13764"/>
                  <a:pt x="468230" y="1317"/>
                </a:cubicBezTo>
                <a:cubicBezTo>
                  <a:pt x="613486" y="16398"/>
                  <a:pt x="844069" y="181497"/>
                  <a:pt x="951622" y="270397"/>
                </a:cubicBezTo>
                <a:cubicBezTo>
                  <a:pt x="1059175" y="359297"/>
                  <a:pt x="1034174" y="462485"/>
                  <a:pt x="1113549" y="534716"/>
                </a:cubicBezTo>
                <a:cubicBezTo>
                  <a:pt x="1192924" y="606947"/>
                  <a:pt x="1336392" y="711326"/>
                  <a:pt x="1427872" y="7037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81C4DD-935D-4139-A783-10B41CD79B4F}"/>
              </a:ext>
            </a:extLst>
          </p:cNvPr>
          <p:cNvSpPr>
            <a:spLocks/>
          </p:cNvSpPr>
          <p:nvPr/>
        </p:nvSpPr>
        <p:spPr>
          <a:xfrm rot="2340000">
            <a:off x="4590057" y="4823745"/>
            <a:ext cx="137160" cy="365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2C15959-BDA2-4EAF-A116-9FBC0D5A65D7}"/>
              </a:ext>
            </a:extLst>
          </p:cNvPr>
          <p:cNvSpPr>
            <a:spLocks/>
          </p:cNvSpPr>
          <p:nvPr/>
        </p:nvSpPr>
        <p:spPr>
          <a:xfrm rot="2340000">
            <a:off x="4753472" y="4952123"/>
            <a:ext cx="137160" cy="365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DF90D-50EF-4FAE-A631-B17E56782FE1}"/>
              </a:ext>
            </a:extLst>
          </p:cNvPr>
          <p:cNvSpPr txBox="1"/>
          <p:nvPr/>
        </p:nvSpPr>
        <p:spPr>
          <a:xfrm>
            <a:off x="190500" y="1066800"/>
            <a:ext cx="8763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Due to problems with procurement of reliable X-Y-Z stages for WFS patrol field acquisition and WFS nodding, alternative options were explored.</a:t>
            </a:r>
            <a:endParaRPr lang="en-US" sz="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Periscope, an OAP Relay, and an </a:t>
            </a:r>
            <a:r>
              <a:rPr lang="en-US" sz="2400" dirty="0" err="1"/>
              <a:t>Offner</a:t>
            </a:r>
            <a:r>
              <a:rPr lang="en-US" sz="2400" dirty="0"/>
              <a:t> Relay design were analyzed.  The Periscope design with a linear Z-stage was the easiest and best option.</a:t>
            </a:r>
            <a:endParaRPr lang="en-US" sz="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slide set illustrates the worst case full patrol field cases and how a coordinated movement of five (5) DOF is required to boresight and focus the off-axis beam onto the WFS optical axis.  </a:t>
            </a:r>
            <a:r>
              <a:rPr lang="en-US" sz="2400" i="1" dirty="0"/>
              <a:t>View this presentation in ‘Slide Show’ mode.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Periscope is a combination of the ARIES Dichroic and a Periscope Fold Mirror (PFM)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PFM was sized based on the ACQ channel FOV of ± 10”</a:t>
            </a:r>
          </a:p>
        </p:txBody>
      </p:sp>
    </p:spTree>
    <p:extLst>
      <p:ext uri="{BB962C8B-B14F-4D97-AF65-F5344CB8AC3E}">
        <p14:creationId xmlns:p14="http://schemas.microsoft.com/office/powerpoint/2010/main" val="19939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0644FD-33C3-4224-8ABF-494EF5B9F45B}"/>
              </a:ext>
            </a:extLst>
          </p:cNvPr>
          <p:cNvCxnSpPr/>
          <p:nvPr/>
        </p:nvCxnSpPr>
        <p:spPr>
          <a:xfrm>
            <a:off x="5535422" y="1723029"/>
            <a:ext cx="310896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56EA396-B856-4E3C-8831-D68C1EF95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56" t="2895" r="25806" b="4430"/>
          <a:stretch/>
        </p:blipFill>
        <p:spPr>
          <a:xfrm>
            <a:off x="3726690" y="1178470"/>
            <a:ext cx="2293104" cy="26315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Periscope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83003-05B8-4CCA-84F3-5AD2F81F41F3}"/>
              </a:ext>
            </a:extLst>
          </p:cNvPr>
          <p:cNvSpPr/>
          <p:nvPr/>
        </p:nvSpPr>
        <p:spPr>
          <a:xfrm>
            <a:off x="292099" y="2447925"/>
            <a:ext cx="8439912" cy="228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4000">
                <a:schemeClr val="tx1">
                  <a:lumMod val="65000"/>
                  <a:lumOff val="3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A522E-46AD-42BD-A52C-BA88998EC239}"/>
              </a:ext>
            </a:extLst>
          </p:cNvPr>
          <p:cNvSpPr txBox="1"/>
          <p:nvPr/>
        </p:nvSpPr>
        <p:spPr>
          <a:xfrm>
            <a:off x="292099" y="216889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Top Box Floor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860E34-EFCC-4D3D-9F44-A87ADD5AEE0B}"/>
              </a:ext>
            </a:extLst>
          </p:cNvPr>
          <p:cNvSpPr txBox="1"/>
          <p:nvPr/>
        </p:nvSpPr>
        <p:spPr>
          <a:xfrm>
            <a:off x="4796184" y="1236017"/>
            <a:ext cx="77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3” Fold Mirror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4DE52E-F0EC-45F6-BB9A-DAC8A1BC67EE}"/>
              </a:ext>
            </a:extLst>
          </p:cNvPr>
          <p:cNvSpPr txBox="1"/>
          <p:nvPr/>
        </p:nvSpPr>
        <p:spPr>
          <a:xfrm>
            <a:off x="7429500" y="1446915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WFS Optical Axis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509C56-111B-445E-9448-11C8E48D4E4E}"/>
              </a:ext>
            </a:extLst>
          </p:cNvPr>
          <p:cNvSpPr txBox="1"/>
          <p:nvPr/>
        </p:nvSpPr>
        <p:spPr>
          <a:xfrm>
            <a:off x="4602990" y="360426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ARIES Dichroic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0C8F2E-4A47-4624-B92C-FE7075666DE0}"/>
              </a:ext>
            </a:extLst>
          </p:cNvPr>
          <p:cNvSpPr txBox="1"/>
          <p:nvPr/>
        </p:nvSpPr>
        <p:spPr>
          <a:xfrm>
            <a:off x="5079240" y="2153880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f/15 Focal Plane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3E6B68-9DE6-406C-BEBC-30386E27A270}"/>
              </a:ext>
            </a:extLst>
          </p:cNvPr>
          <p:cNvSpPr txBox="1"/>
          <p:nvPr/>
        </p:nvSpPr>
        <p:spPr>
          <a:xfrm>
            <a:off x="5924550" y="1472822"/>
            <a:ext cx="95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± 10” FOV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8311A1-1AAC-44C4-B944-BA047A6F4F06}"/>
              </a:ext>
            </a:extLst>
          </p:cNvPr>
          <p:cNvSpPr txBox="1"/>
          <p:nvPr/>
        </p:nvSpPr>
        <p:spPr>
          <a:xfrm>
            <a:off x="190500" y="4003119"/>
            <a:ext cx="876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is not a lot of space to insert a periscope, so the ARIES Dichroic will be used as one of the fold mirrors.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ARIES Dichroic is located ~183mm below the Top Box floor.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Placing the Periscope Fold Mirror 100mm downstream of the f/15 focal plane provides ~124mm of vertical clearance from the Top Box Floor for optical mounts and the breadboard.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B767CB-B44F-4F42-B0EB-B5F81BFB733F}"/>
              </a:ext>
            </a:extLst>
          </p:cNvPr>
          <p:cNvCxnSpPr>
            <a:cxnSpLocks/>
          </p:cNvCxnSpPr>
          <p:nvPr/>
        </p:nvCxnSpPr>
        <p:spPr>
          <a:xfrm>
            <a:off x="3733800" y="2448568"/>
            <a:ext cx="0" cy="1161288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45AFF79-08DB-425D-9CD8-9E61FA08E54C}"/>
              </a:ext>
            </a:extLst>
          </p:cNvPr>
          <p:cNvSpPr txBox="1"/>
          <p:nvPr/>
        </p:nvSpPr>
        <p:spPr>
          <a:xfrm>
            <a:off x="2590800" y="289561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0070C0"/>
                </a:solidFill>
                <a:latin typeface="+mn-lt"/>
              </a:rPr>
              <a:t>~183 mm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5992A0-5FF2-4BBF-AF88-3746CF3EA441}"/>
              </a:ext>
            </a:extLst>
          </p:cNvPr>
          <p:cNvCxnSpPr>
            <a:cxnSpLocks/>
          </p:cNvCxnSpPr>
          <p:nvPr/>
        </p:nvCxnSpPr>
        <p:spPr>
          <a:xfrm>
            <a:off x="7239000" y="1721065"/>
            <a:ext cx="0" cy="73152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1EA66DC-7AF0-4A57-B4BE-5014707A5083}"/>
              </a:ext>
            </a:extLst>
          </p:cNvPr>
          <p:cNvSpPr txBox="1"/>
          <p:nvPr/>
        </p:nvSpPr>
        <p:spPr>
          <a:xfrm>
            <a:off x="7249922" y="19823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+mn-lt"/>
              </a:rPr>
              <a:t>~124 mm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9BD072-D7B6-4F57-A867-24EDE9FD29A3}"/>
              </a:ext>
            </a:extLst>
          </p:cNvPr>
          <p:cNvSpPr txBox="1"/>
          <p:nvPr/>
        </p:nvSpPr>
        <p:spPr>
          <a:xfrm>
            <a:off x="6553200" y="3657600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MMT1.1 ARIES1.1 Stage2.5.zmx</a:t>
            </a:r>
          </a:p>
        </p:txBody>
      </p:sp>
    </p:spTree>
    <p:extLst>
      <p:ext uri="{BB962C8B-B14F-4D97-AF65-F5344CB8AC3E}">
        <p14:creationId xmlns:p14="http://schemas.microsoft.com/office/powerpoint/2010/main" val="202332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67712F2-9461-4103-8F56-7619B562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56896FE-48A2-4BE8-8266-4A61477C4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B5FDAD-363C-4A03-A19D-AFA513C94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C7B462-BADF-4523-B16C-3621A3522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33066A-0FC7-4554-8849-2F5C490FD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33FE779-A459-4FE2-BC61-0D64964393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53DFDD-A63F-4DD1-93FF-B58D26E5F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A9CC9E1-79E5-4943-88EA-CF9B681CD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5B2D38-8248-4D50-A150-734CF8EE64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094DEA-21E6-4669-9316-CB0CA0F42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EA4E0-309D-4D17-8A73-E9F05A76F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C3ED54-E9A4-4BFD-965B-C63552A94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7E4CDD-8D75-4071-8ACB-5D3D387FD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C9B6F7-E2CD-43E1-9F5E-BD2ABCD238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E27ADC-3E0F-458B-93C6-8E4B33F15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EAAFBA-4041-4333-ACBC-0892725F9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BF79C1-8FAA-49D5-8A41-4D4B936F4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263E0F-C4B3-4373-B93F-D40EBA5E6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B7A03-E2B1-4AAC-BFD3-F9A8B0BEA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6444C-980B-4DD1-9270-D020652FB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DE0E96-BFC7-4426-A213-95ABB932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CE40E9-D686-4089-A97F-EF48506AB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D0219-F7EE-4B91-88DF-12A4DF0F2FF5}"/>
              </a:ext>
            </a:extLst>
          </p:cNvPr>
          <p:cNvSpPr txBox="1"/>
          <p:nvPr/>
        </p:nvSpPr>
        <p:spPr>
          <a:xfrm>
            <a:off x="6553200" y="6156781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MMT1.1 ARIES1.1 Stage2.8a.zmx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7AB3924-4D55-4D2C-9B53-EA276F0C498E}"/>
              </a:ext>
            </a:extLst>
          </p:cNvPr>
          <p:cNvSpPr/>
          <p:nvPr/>
        </p:nvSpPr>
        <p:spPr>
          <a:xfrm rot="3600000">
            <a:off x="1273138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BC72A5E-554B-4ABD-A83B-AFCE3A697363}"/>
              </a:ext>
            </a:extLst>
          </p:cNvPr>
          <p:cNvSpPr/>
          <p:nvPr/>
        </p:nvSpPr>
        <p:spPr>
          <a:xfrm rot="14400000">
            <a:off x="175113" y="52279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25DE132-E02E-4C26-AE81-E0816D303AC2}"/>
              </a:ext>
            </a:extLst>
          </p:cNvPr>
          <p:cNvSpPr/>
          <p:nvPr/>
        </p:nvSpPr>
        <p:spPr>
          <a:xfrm rot="840000">
            <a:off x="3172712" y="1713611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DFB241FD-8C4E-4D0B-BF12-4B5FFAA33E19}"/>
              </a:ext>
            </a:extLst>
          </p:cNvPr>
          <p:cNvSpPr/>
          <p:nvPr/>
        </p:nvSpPr>
        <p:spPr>
          <a:xfrm rot="11640000">
            <a:off x="2079144" y="2168161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EBC7D8-B583-424D-B29D-F82009F86F4C}"/>
              </a:ext>
            </a:extLst>
          </p:cNvPr>
          <p:cNvCxnSpPr/>
          <p:nvPr/>
        </p:nvCxnSpPr>
        <p:spPr>
          <a:xfrm>
            <a:off x="2514600" y="1670674"/>
            <a:ext cx="548640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B3BC9FC-DB90-44A9-BABD-3EC06D1D0995}"/>
              </a:ext>
            </a:extLst>
          </p:cNvPr>
          <p:cNvSpPr txBox="1"/>
          <p:nvPr/>
        </p:nvSpPr>
        <p:spPr>
          <a:xfrm>
            <a:off x="2710725" y="4638677"/>
            <a:ext cx="138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+mn-lt"/>
              </a:rPr>
              <a:t>3 DOF required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EFD3DCD-67F9-4684-A39B-8B83D1D23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YZ Plane On-Axis Focus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4E815D-9F06-498A-BF07-2396C2645D95}"/>
              </a:ext>
            </a:extLst>
          </p:cNvPr>
          <p:cNvSpPr txBox="1"/>
          <p:nvPr/>
        </p:nvSpPr>
        <p:spPr>
          <a:xfrm>
            <a:off x="2356395" y="1351004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Z-Piston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AEB8F3-7677-4548-A360-F130E6283C4C}"/>
              </a:ext>
            </a:extLst>
          </p:cNvPr>
          <p:cNvSpPr txBox="1"/>
          <p:nvPr/>
        </p:nvSpPr>
        <p:spPr>
          <a:xfrm>
            <a:off x="3505200" y="159905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DE28DB-2438-438F-BF99-6DA6341D729E}"/>
              </a:ext>
            </a:extLst>
          </p:cNvPr>
          <p:cNvSpPr txBox="1"/>
          <p:nvPr/>
        </p:nvSpPr>
        <p:spPr>
          <a:xfrm>
            <a:off x="1600200" y="567299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ED5632-23CE-4A5D-B658-E82216E648A8}"/>
              </a:ext>
            </a:extLst>
          </p:cNvPr>
          <p:cNvSpPr txBox="1"/>
          <p:nvPr/>
        </p:nvSpPr>
        <p:spPr>
          <a:xfrm>
            <a:off x="3463422" y="2434716"/>
            <a:ext cx="85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± 10mm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A53AA1-B59B-40C9-800D-50CDB84D659B}"/>
              </a:ext>
            </a:extLst>
          </p:cNvPr>
          <p:cNvSpPr txBox="1"/>
          <p:nvPr/>
        </p:nvSpPr>
        <p:spPr>
          <a:xfrm>
            <a:off x="99423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YZ Plane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A4E5B4-720D-4BD4-B2C5-B85E775E335B}"/>
              </a:ext>
            </a:extLst>
          </p:cNvPr>
          <p:cNvSpPr txBox="1"/>
          <p:nvPr/>
        </p:nvSpPr>
        <p:spPr>
          <a:xfrm>
            <a:off x="4673601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XZ Plane</a:t>
            </a:r>
          </a:p>
        </p:txBody>
      </p:sp>
    </p:spTree>
    <p:extLst>
      <p:ext uri="{BB962C8B-B14F-4D97-AF65-F5344CB8AC3E}">
        <p14:creationId xmlns:p14="http://schemas.microsoft.com/office/powerpoint/2010/main" val="13708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1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1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1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1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1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1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1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F1B54E29-761F-49F8-A042-907396A7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F74DA28-BBC5-49D7-891B-5093ABD8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C33F35E-CB48-4D70-AB49-BAFD2ED7F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04B908-5FF1-4B23-8545-6BC1056A3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323D9A4-3429-42B1-9363-4BD0CB61A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62D0188-0A61-4D07-B5C5-B17DC4EC2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8F3BDF4-1BAA-464E-BFA3-5B820F2834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A604643-C848-4495-AE14-1E659A3CAE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7FB9F51-EB38-4AA2-BBFD-C698F552D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BE4EEBB-B3AF-4766-8669-3EBAA6F57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1074148-0DD3-469D-A622-C24FA04E34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BDF3E34-258E-4967-9B6B-81045D8022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8DEA282-7A27-42DB-8E1D-670C3A9F7C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59E6ADC-E9B5-4BF7-BA76-CED36F83B08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6C7ED94-10DB-40D4-B0B1-03FF4EFC1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0411FFE-4C7F-438C-B219-85AC54675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63EDA5-75E4-46F2-A4AE-88C52B57A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6A4FBB-42E4-41A5-957F-5778CC979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3DA0253-81DC-41C9-8D39-2C24ACFE3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E4E2FEF-1D47-4CBB-A9B6-B25570578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1C15FC5-6C26-45F1-9E81-A6FD638FA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89171A3-434E-412E-97C3-09F8E4B29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AE42FB8-0818-435C-99CD-B9DE0DB76B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EA4A99-DD11-411E-890D-D3FCEDF8A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EFC1443-68C2-466D-AEC7-5CBF98B96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E17729-700F-4855-B3CE-07ED35BB77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B4D3EB8-3289-44AC-8720-2FD5DF26F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D540D0C-1F3D-49EA-A7F5-472C6B8CB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45EA212-4430-4DF3-A9E0-47ADEE801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13C7442-5697-46F7-B1DD-7289FFF439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D0219-F7EE-4B91-88DF-12A4DF0F2FF5}"/>
              </a:ext>
            </a:extLst>
          </p:cNvPr>
          <p:cNvSpPr txBox="1"/>
          <p:nvPr/>
        </p:nvSpPr>
        <p:spPr>
          <a:xfrm>
            <a:off x="6553200" y="6156781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MMT1.1 ARIES1.1 Stage2.8a.zmx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EFD3DCD-67F9-4684-A39B-8B83D1D23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YZ Plane Boresight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881C49A-733B-4258-8CD1-083723D31A8C}"/>
              </a:ext>
            </a:extLst>
          </p:cNvPr>
          <p:cNvSpPr txBox="1"/>
          <p:nvPr/>
        </p:nvSpPr>
        <p:spPr>
          <a:xfrm>
            <a:off x="2710725" y="4638677"/>
            <a:ext cx="138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+mn-lt"/>
              </a:rPr>
              <a:t>2 DOF required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54CAAD9-2652-46BC-934A-F2B66C1C91EF}"/>
              </a:ext>
            </a:extLst>
          </p:cNvPr>
          <p:cNvSpPr txBox="1"/>
          <p:nvPr/>
        </p:nvSpPr>
        <p:spPr>
          <a:xfrm>
            <a:off x="99423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YZ Plane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7B8E57D-A6DF-4119-91D0-CE8C9CCA467F}"/>
              </a:ext>
            </a:extLst>
          </p:cNvPr>
          <p:cNvSpPr txBox="1"/>
          <p:nvPr/>
        </p:nvSpPr>
        <p:spPr>
          <a:xfrm>
            <a:off x="4673601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XZ Plane</a:t>
            </a: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91D87A98-7ECC-4739-B010-30CA1AB9DF4C}"/>
              </a:ext>
            </a:extLst>
          </p:cNvPr>
          <p:cNvSpPr/>
          <p:nvPr/>
        </p:nvSpPr>
        <p:spPr>
          <a:xfrm rot="3600000">
            <a:off x="1273138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>
            <a:extLst>
              <a:ext uri="{FF2B5EF4-FFF2-40B4-BE49-F238E27FC236}">
                <a16:creationId xmlns:a16="http://schemas.microsoft.com/office/drawing/2014/main" id="{F7E2135B-4C91-409A-A4C6-84C59A4EE5DC}"/>
              </a:ext>
            </a:extLst>
          </p:cNvPr>
          <p:cNvSpPr/>
          <p:nvPr/>
        </p:nvSpPr>
        <p:spPr>
          <a:xfrm rot="14400000">
            <a:off x="175113" y="52279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C6E7222F-E679-47C3-B535-5455F99F42BE}"/>
              </a:ext>
            </a:extLst>
          </p:cNvPr>
          <p:cNvSpPr/>
          <p:nvPr/>
        </p:nvSpPr>
        <p:spPr>
          <a:xfrm rot="840000">
            <a:off x="2904198" y="181657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C1AABDDB-F8B7-4995-A7A4-73F989AFF690}"/>
              </a:ext>
            </a:extLst>
          </p:cNvPr>
          <p:cNvSpPr/>
          <p:nvPr/>
        </p:nvSpPr>
        <p:spPr>
          <a:xfrm rot="11640000">
            <a:off x="2328596" y="209101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545DD1E-DDD7-4967-8226-AF3D05FDD192}"/>
              </a:ext>
            </a:extLst>
          </p:cNvPr>
          <p:cNvSpPr txBox="1"/>
          <p:nvPr/>
        </p:nvSpPr>
        <p:spPr>
          <a:xfrm>
            <a:off x="3200400" y="159905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5A9093-2846-408F-B14E-7E08352CE651}"/>
              </a:ext>
            </a:extLst>
          </p:cNvPr>
          <p:cNvSpPr txBox="1"/>
          <p:nvPr/>
        </p:nvSpPr>
        <p:spPr>
          <a:xfrm>
            <a:off x="1600200" y="567299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9742C6-2AC9-4E60-84BA-3DDE893F2E42}"/>
              </a:ext>
            </a:extLst>
          </p:cNvPr>
          <p:cNvSpPr txBox="1"/>
          <p:nvPr/>
        </p:nvSpPr>
        <p:spPr>
          <a:xfrm>
            <a:off x="1814012" y="2502845"/>
            <a:ext cx="44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-1’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3152A00-3C2A-4851-96A6-C79EA4C68580}"/>
              </a:ext>
            </a:extLst>
          </p:cNvPr>
          <p:cNvSpPr txBox="1"/>
          <p:nvPr/>
        </p:nvSpPr>
        <p:spPr>
          <a:xfrm>
            <a:off x="2750094" y="2881594"/>
            <a:ext cx="44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+1’</a:t>
            </a:r>
          </a:p>
        </p:txBody>
      </p:sp>
    </p:spTree>
    <p:extLst>
      <p:ext uri="{BB962C8B-B14F-4D97-AF65-F5344CB8AC3E}">
        <p14:creationId xmlns:p14="http://schemas.microsoft.com/office/powerpoint/2010/main" val="2358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1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1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1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1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1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1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1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1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1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1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3AB38C87-AEB3-42F5-8EEE-CB114E47D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8AD1E7-4EBE-4FF9-BB08-E0AB6301B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39AB3F0-C7E9-459A-8B09-DC507163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B320237-6CFB-418B-812B-8DACDA2D5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BBCECA1-3362-4110-BD6B-B41DC5295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B2E0D79-A57D-46EE-8642-A70B7C1C2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5CDEF1A-4278-4D4E-BB4B-5996280398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1465AAB-ABDD-440C-9080-E706BE2A6E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5C29317-24C1-4473-9B96-4F0BAD3CA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53F1901-7CB4-441B-9207-517A6C45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843AE60-9CDF-4076-AFB6-E47CDB5BD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0185948-3649-4BB0-9A52-3E288A856B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6B5A632-4C46-4277-AA3E-FA4B2AE676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BB7E276-0A22-46B7-B575-264D15AFCC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820B559-FB62-4891-8BE7-A9165A285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87CAE7B-E43C-44C1-9728-EF5997970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98AFA3F-5EB8-4C2C-990D-01C699558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C6F7980-894F-4985-AECD-54E5470D2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95615AB-D703-4354-B7B6-9D09941A40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0424A76-A95C-4E85-BCE1-77CDC13BA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F1EF975D-21B8-40EB-83D3-8163F9ED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EE101990-148D-4EEA-BE34-90C90BAC2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322FA3FA-54C0-4DA9-903B-A68DB09992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B6D9F62-3858-4483-8F39-B362A8EE7A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8E2B2DB-A6C0-4D5B-9F2D-2BF79930D8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E287D59-39C4-41D2-A40F-E99F4BB349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9350221-4162-419E-8A36-F0393F991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C8E8804-75DA-4F53-AD8A-6213B8A13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0F06EEE-A4B2-42A5-A931-C0BFA2F148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C934C06-03CE-42C3-B360-F51E8B6F04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D0219-F7EE-4B91-88DF-12A4DF0F2FF5}"/>
              </a:ext>
            </a:extLst>
          </p:cNvPr>
          <p:cNvSpPr txBox="1"/>
          <p:nvPr/>
        </p:nvSpPr>
        <p:spPr>
          <a:xfrm>
            <a:off x="6553200" y="6156781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MMT1.1 ARIES1.1 Stage2.11a.zmx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EFD3DCD-67F9-4684-A39B-8B83D1D23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XZ Plane Boresight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6575AD6E-5326-4B17-9D4E-72ABFEECF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361A1EC-88CE-4DEA-91C5-18AA271B62D9}"/>
              </a:ext>
            </a:extLst>
          </p:cNvPr>
          <p:cNvSpPr txBox="1"/>
          <p:nvPr/>
        </p:nvSpPr>
        <p:spPr>
          <a:xfrm>
            <a:off x="2710725" y="4638677"/>
            <a:ext cx="138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+mn-lt"/>
              </a:rPr>
              <a:t>2 DOF required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64C89DC-3FFC-453D-9D88-51E6DB27D831}"/>
              </a:ext>
            </a:extLst>
          </p:cNvPr>
          <p:cNvSpPr txBox="1"/>
          <p:nvPr/>
        </p:nvSpPr>
        <p:spPr>
          <a:xfrm>
            <a:off x="99423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YZ Plane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34AE758-7901-458F-84F2-B18F906BB1DF}"/>
              </a:ext>
            </a:extLst>
          </p:cNvPr>
          <p:cNvSpPr txBox="1"/>
          <p:nvPr/>
        </p:nvSpPr>
        <p:spPr>
          <a:xfrm>
            <a:off x="4673601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XZ Plane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6F7082-96C8-437B-A646-04D0F04E497D}"/>
              </a:ext>
            </a:extLst>
          </p:cNvPr>
          <p:cNvSpPr txBox="1"/>
          <p:nvPr/>
        </p:nvSpPr>
        <p:spPr>
          <a:xfrm>
            <a:off x="7669817" y="558589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Y-Tilt</a:t>
            </a:r>
          </a:p>
        </p:txBody>
      </p:sp>
      <p:sp>
        <p:nvSpPr>
          <p:cNvPr id="118" name="Arc 117">
            <a:extLst>
              <a:ext uri="{FF2B5EF4-FFF2-40B4-BE49-F238E27FC236}">
                <a16:creationId xmlns:a16="http://schemas.microsoft.com/office/drawing/2014/main" id="{91B3B061-533E-4415-A6CA-0D64D820FD08}"/>
              </a:ext>
            </a:extLst>
          </p:cNvPr>
          <p:cNvSpPr/>
          <p:nvPr/>
        </p:nvSpPr>
        <p:spPr>
          <a:xfrm rot="2700000">
            <a:off x="7291939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c 118">
            <a:extLst>
              <a:ext uri="{FF2B5EF4-FFF2-40B4-BE49-F238E27FC236}">
                <a16:creationId xmlns:a16="http://schemas.microsoft.com/office/drawing/2014/main" id="{C8378316-66E3-4165-BDF4-53438C1F0E3D}"/>
              </a:ext>
            </a:extLst>
          </p:cNvPr>
          <p:cNvSpPr/>
          <p:nvPr/>
        </p:nvSpPr>
        <p:spPr>
          <a:xfrm rot="13500000">
            <a:off x="5969716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1395486-3155-43B4-81D9-EFC3DCD2BBB8}"/>
              </a:ext>
            </a:extLst>
          </p:cNvPr>
          <p:cNvSpPr txBox="1"/>
          <p:nvPr/>
        </p:nvSpPr>
        <p:spPr>
          <a:xfrm>
            <a:off x="7467599" y="196575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Y-Tilt</a:t>
            </a:r>
          </a:p>
        </p:txBody>
      </p:sp>
      <p:sp>
        <p:nvSpPr>
          <p:cNvPr id="121" name="Arc 120">
            <a:extLst>
              <a:ext uri="{FF2B5EF4-FFF2-40B4-BE49-F238E27FC236}">
                <a16:creationId xmlns:a16="http://schemas.microsoft.com/office/drawing/2014/main" id="{3459D979-25A7-4159-B0CC-A402EFEDF3EB}"/>
              </a:ext>
            </a:extLst>
          </p:cNvPr>
          <p:cNvSpPr/>
          <p:nvPr/>
        </p:nvSpPr>
        <p:spPr>
          <a:xfrm rot="2700000">
            <a:off x="7089721" y="18903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Arc 121">
            <a:extLst>
              <a:ext uri="{FF2B5EF4-FFF2-40B4-BE49-F238E27FC236}">
                <a16:creationId xmlns:a16="http://schemas.microsoft.com/office/drawing/2014/main" id="{1E92739F-7212-4BCB-8A82-20B11979FFF3}"/>
              </a:ext>
            </a:extLst>
          </p:cNvPr>
          <p:cNvSpPr/>
          <p:nvPr/>
        </p:nvSpPr>
        <p:spPr>
          <a:xfrm rot="13500000">
            <a:off x="6153710" y="18903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143C4F-A94E-4992-B21C-EE5B20F3E4D5}"/>
              </a:ext>
            </a:extLst>
          </p:cNvPr>
          <p:cNvSpPr txBox="1"/>
          <p:nvPr/>
        </p:nvSpPr>
        <p:spPr>
          <a:xfrm>
            <a:off x="5878655" y="2760057"/>
            <a:ext cx="44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-1’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2B6218-B11B-4B95-BF1B-58B2C0AF1561}"/>
              </a:ext>
            </a:extLst>
          </p:cNvPr>
          <p:cNvSpPr txBox="1"/>
          <p:nvPr/>
        </p:nvSpPr>
        <p:spPr>
          <a:xfrm>
            <a:off x="7382668" y="2760057"/>
            <a:ext cx="441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+1’</a:t>
            </a:r>
          </a:p>
        </p:txBody>
      </p:sp>
    </p:spTree>
    <p:extLst>
      <p:ext uri="{BB962C8B-B14F-4D97-AF65-F5344CB8AC3E}">
        <p14:creationId xmlns:p14="http://schemas.microsoft.com/office/powerpoint/2010/main" val="13079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8C196495-CDAD-4791-97F6-A758EA3B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B9EDB61-DB0B-4C5E-8642-E9D3716C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64EEABB-9FF0-4A25-81BB-C94EF2CF2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63B8661B-1F12-47BF-8C9B-FF524A4A0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1EAB2C-2596-4E02-9106-71CAD2AE3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EA46A2B-D3EF-4BEC-BB73-9DBBAF4DF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1A24E7D-1C70-4225-A792-7BF9CB094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584696E-29D9-44AE-9404-7C6D4FB91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1486A60-5235-4FCB-9C17-D13F189B9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EE078E9-5B8A-48B7-8F13-D159A69B4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DDFB80A-DAEC-4501-B2D1-0A1AA4CBE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737995B-5A30-4295-BE96-BD377890D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E725CBF-94BC-441C-B5B6-EFC3037624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C18476-F429-4AA1-8A2C-4CF3BECDA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0540E46-0AEB-4A4D-B9A5-DB70B031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60F7395-54C5-4A69-B43E-ED623DB94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FAF9F7D-0A00-4CC4-93E5-727275118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46D1ECE-0FE8-4C21-86E8-CBF8AC8A9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ADEF64A-9B0A-4BD3-B6A8-A96BE73A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AF3910A-03EF-440B-B6BC-AD86D99C3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75D5A7A-EC98-45FE-AFF4-AD6644AD2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1BA3632-D6E1-4262-8EDA-5CE80691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YZ-Plane Boresight &amp; Focus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47233C-EED0-4943-BA51-B0A2FD979D9B}"/>
              </a:ext>
            </a:extLst>
          </p:cNvPr>
          <p:cNvSpPr txBox="1"/>
          <p:nvPr/>
        </p:nvSpPr>
        <p:spPr>
          <a:xfrm>
            <a:off x="6553200" y="6156781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MMT1.1 ARIES1.1 Stage2.8a.zmx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4384149D-2712-4002-9617-776AE52CA140}"/>
              </a:ext>
            </a:extLst>
          </p:cNvPr>
          <p:cNvSpPr/>
          <p:nvPr/>
        </p:nvSpPr>
        <p:spPr>
          <a:xfrm rot="3600000">
            <a:off x="1273138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DF33695E-234B-43DF-AC88-B634731C728F}"/>
              </a:ext>
            </a:extLst>
          </p:cNvPr>
          <p:cNvSpPr/>
          <p:nvPr/>
        </p:nvSpPr>
        <p:spPr>
          <a:xfrm rot="14400000">
            <a:off x="175113" y="52279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7E7E0BC6-B8AA-4224-A6C5-85E2F18A9A3A}"/>
              </a:ext>
            </a:extLst>
          </p:cNvPr>
          <p:cNvSpPr/>
          <p:nvPr/>
        </p:nvSpPr>
        <p:spPr>
          <a:xfrm rot="840000">
            <a:off x="3172712" y="1713611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A68B5DE0-C8F4-482B-9CA2-D3E54E3481DE}"/>
              </a:ext>
            </a:extLst>
          </p:cNvPr>
          <p:cNvSpPr/>
          <p:nvPr/>
        </p:nvSpPr>
        <p:spPr>
          <a:xfrm rot="11640000">
            <a:off x="2079144" y="2168161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2F9A740-FC51-49F4-A864-60F1CAE0B9EA}"/>
              </a:ext>
            </a:extLst>
          </p:cNvPr>
          <p:cNvCxnSpPr/>
          <p:nvPr/>
        </p:nvCxnSpPr>
        <p:spPr>
          <a:xfrm>
            <a:off x="2514600" y="1670674"/>
            <a:ext cx="548640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2E52926-AF94-40A4-BDA1-0255D2A10AE7}"/>
              </a:ext>
            </a:extLst>
          </p:cNvPr>
          <p:cNvSpPr txBox="1"/>
          <p:nvPr/>
        </p:nvSpPr>
        <p:spPr>
          <a:xfrm>
            <a:off x="2356395" y="1351004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Z-Piston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AFBFA7-504A-4510-BF26-630259A1AE4A}"/>
              </a:ext>
            </a:extLst>
          </p:cNvPr>
          <p:cNvSpPr txBox="1"/>
          <p:nvPr/>
        </p:nvSpPr>
        <p:spPr>
          <a:xfrm>
            <a:off x="3505200" y="159905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392C32-3ABC-4BBE-98AE-BE682347822B}"/>
              </a:ext>
            </a:extLst>
          </p:cNvPr>
          <p:cNvSpPr txBox="1"/>
          <p:nvPr/>
        </p:nvSpPr>
        <p:spPr>
          <a:xfrm>
            <a:off x="1600200" y="567299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3A1371-262C-41DD-B30B-B5FF4E28D0FC}"/>
              </a:ext>
            </a:extLst>
          </p:cNvPr>
          <p:cNvSpPr txBox="1"/>
          <p:nvPr/>
        </p:nvSpPr>
        <p:spPr>
          <a:xfrm>
            <a:off x="2710725" y="4638677"/>
            <a:ext cx="138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+mn-lt"/>
              </a:rPr>
              <a:t>3 DOF required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76F34E1-F6E3-4919-A44C-2A86AE451736}"/>
              </a:ext>
            </a:extLst>
          </p:cNvPr>
          <p:cNvSpPr txBox="1"/>
          <p:nvPr/>
        </p:nvSpPr>
        <p:spPr>
          <a:xfrm>
            <a:off x="3463422" y="2434716"/>
            <a:ext cx="85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± 10mm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655E0DC-7627-4A9A-BE7F-1557597BF242}"/>
              </a:ext>
            </a:extLst>
          </p:cNvPr>
          <p:cNvSpPr txBox="1"/>
          <p:nvPr/>
        </p:nvSpPr>
        <p:spPr>
          <a:xfrm>
            <a:off x="99423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YZ Plane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2D9BCA6-1D1E-4FDF-99C2-FFCFF5554786}"/>
              </a:ext>
            </a:extLst>
          </p:cNvPr>
          <p:cNvSpPr txBox="1"/>
          <p:nvPr/>
        </p:nvSpPr>
        <p:spPr>
          <a:xfrm>
            <a:off x="4673601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XZ Plane</a:t>
            </a:r>
          </a:p>
        </p:txBody>
      </p:sp>
    </p:spTree>
    <p:extLst>
      <p:ext uri="{BB962C8B-B14F-4D97-AF65-F5344CB8AC3E}">
        <p14:creationId xmlns:p14="http://schemas.microsoft.com/office/powerpoint/2010/main" val="16195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1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1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1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1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1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1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1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C39A05E7-306C-4FAD-BF0F-5E71848E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C2EF101-29F8-4533-AF40-83412208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8F3B6FD-B738-4B97-8098-ACF196CEE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BE407C2-62F8-496E-BE19-54EE9CCE0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EF7B3832-6E50-4D4D-8938-4D836852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2928CA1-4055-4504-B7B8-8AA04937D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45A861C-DC07-433C-97EA-285754C87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490575D-93E9-429C-B4D5-B31C044AD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DC2D449-0412-4608-A3B8-704F6346B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B078774-0B0B-416A-A6BB-8B61C18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28DED9F3-062B-47B6-8089-B5BE11714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2CF6170-118C-4B64-9B1C-29870680F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7076D09-1CEC-4836-A499-CF651EEDC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64CB938-3514-4D7B-A5AB-FD3FB30F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CE62468-8D83-40CE-93CD-D119FB8EB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0FFB50A-B46D-478B-9797-C877C557E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5AF937B-6CEC-4389-B91F-4C5BCA730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94F594A-CE3C-4D9B-BFE3-F0809C0E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8C357E4-A769-4100-B4AD-0B5414B627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7135989-AF1F-426D-A8C7-59AE1923E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DDDBAA4-2049-4934-B984-B871A6AFC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40" y="1005840"/>
            <a:ext cx="4343400" cy="5212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XZ-Plane Boresight &amp; Focus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47233C-EED0-4943-BA51-B0A2FD979D9B}"/>
              </a:ext>
            </a:extLst>
          </p:cNvPr>
          <p:cNvSpPr txBox="1"/>
          <p:nvPr/>
        </p:nvSpPr>
        <p:spPr>
          <a:xfrm>
            <a:off x="6553200" y="6156781"/>
            <a:ext cx="248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+mn-lt"/>
              </a:rPr>
              <a:t>MMT1.1 ARIES1.1 Stage2.11a.zmx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E085BDF-7FC4-443A-837A-A25E62C7D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3440" y="1005840"/>
            <a:ext cx="4356366" cy="5212080"/>
          </a:xfrm>
          <a:prstGeom prst="rect">
            <a:avLst/>
          </a:prstGeom>
        </p:spPr>
      </p:pic>
      <p:sp>
        <p:nvSpPr>
          <p:cNvPr id="99" name="Arc 98">
            <a:extLst>
              <a:ext uri="{FF2B5EF4-FFF2-40B4-BE49-F238E27FC236}">
                <a16:creationId xmlns:a16="http://schemas.microsoft.com/office/drawing/2014/main" id="{9EE94489-292C-4BF9-B87F-FD7F50CE950E}"/>
              </a:ext>
            </a:extLst>
          </p:cNvPr>
          <p:cNvSpPr/>
          <p:nvPr/>
        </p:nvSpPr>
        <p:spPr>
          <a:xfrm rot="3600000">
            <a:off x="1273138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7887C378-A39B-4304-BC2A-AC285100BD35}"/>
              </a:ext>
            </a:extLst>
          </p:cNvPr>
          <p:cNvSpPr/>
          <p:nvPr/>
        </p:nvSpPr>
        <p:spPr>
          <a:xfrm rot="14400000">
            <a:off x="175113" y="52279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DE6DAAF9-5B85-4C70-B924-9F43498EBCE4}"/>
              </a:ext>
            </a:extLst>
          </p:cNvPr>
          <p:cNvSpPr/>
          <p:nvPr/>
        </p:nvSpPr>
        <p:spPr>
          <a:xfrm rot="840000">
            <a:off x="3172712" y="1713611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c 101">
            <a:extLst>
              <a:ext uri="{FF2B5EF4-FFF2-40B4-BE49-F238E27FC236}">
                <a16:creationId xmlns:a16="http://schemas.microsoft.com/office/drawing/2014/main" id="{A5151967-3F47-48BB-8809-2252DFE5A8F3}"/>
              </a:ext>
            </a:extLst>
          </p:cNvPr>
          <p:cNvSpPr/>
          <p:nvPr/>
        </p:nvSpPr>
        <p:spPr>
          <a:xfrm rot="11640000">
            <a:off x="2079144" y="2168161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B7A0000-5EE1-4A3A-A9CF-7C89E7B31B59}"/>
              </a:ext>
            </a:extLst>
          </p:cNvPr>
          <p:cNvCxnSpPr/>
          <p:nvPr/>
        </p:nvCxnSpPr>
        <p:spPr>
          <a:xfrm>
            <a:off x="2514600" y="1670674"/>
            <a:ext cx="548640" cy="0"/>
          </a:xfrm>
          <a:prstGeom prst="straightConnector1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D051FF9-EEA3-43F8-9108-F06607D78067}"/>
              </a:ext>
            </a:extLst>
          </p:cNvPr>
          <p:cNvSpPr txBox="1"/>
          <p:nvPr/>
        </p:nvSpPr>
        <p:spPr>
          <a:xfrm>
            <a:off x="2356395" y="1351004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Z-Piston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5B0FDAA-4248-44BF-B1C9-CFF61586C97F}"/>
              </a:ext>
            </a:extLst>
          </p:cNvPr>
          <p:cNvSpPr txBox="1"/>
          <p:nvPr/>
        </p:nvSpPr>
        <p:spPr>
          <a:xfrm>
            <a:off x="3505200" y="159905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226F11-7EED-445A-9EFB-EF58D3417211}"/>
              </a:ext>
            </a:extLst>
          </p:cNvPr>
          <p:cNvSpPr txBox="1"/>
          <p:nvPr/>
        </p:nvSpPr>
        <p:spPr>
          <a:xfrm>
            <a:off x="1600200" y="567299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X-Tilt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D9E11C-67B5-4CAC-8E0D-3F1679E5D667}"/>
              </a:ext>
            </a:extLst>
          </p:cNvPr>
          <p:cNvSpPr txBox="1"/>
          <p:nvPr/>
        </p:nvSpPr>
        <p:spPr>
          <a:xfrm>
            <a:off x="2710725" y="4638677"/>
            <a:ext cx="1381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+mn-lt"/>
              </a:rPr>
              <a:t>5 DOF required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B0990A6-5C17-40C6-AE53-5A0D09206A95}"/>
              </a:ext>
            </a:extLst>
          </p:cNvPr>
          <p:cNvSpPr txBox="1"/>
          <p:nvPr/>
        </p:nvSpPr>
        <p:spPr>
          <a:xfrm>
            <a:off x="3463422" y="2434716"/>
            <a:ext cx="85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± 10mm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FCAEAD6-1D64-4A56-9D90-895632B3A5F5}"/>
              </a:ext>
            </a:extLst>
          </p:cNvPr>
          <p:cNvSpPr txBox="1"/>
          <p:nvPr/>
        </p:nvSpPr>
        <p:spPr>
          <a:xfrm>
            <a:off x="7669817" y="558589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Y-Tilt</a:t>
            </a:r>
          </a:p>
        </p:txBody>
      </p:sp>
      <p:sp>
        <p:nvSpPr>
          <p:cNvPr id="110" name="Arc 109">
            <a:extLst>
              <a:ext uri="{FF2B5EF4-FFF2-40B4-BE49-F238E27FC236}">
                <a16:creationId xmlns:a16="http://schemas.microsoft.com/office/drawing/2014/main" id="{92925B25-D9E8-4E7A-9D68-DE4C0BA1E988}"/>
              </a:ext>
            </a:extLst>
          </p:cNvPr>
          <p:cNvSpPr/>
          <p:nvPr/>
        </p:nvSpPr>
        <p:spPr>
          <a:xfrm rot="2700000">
            <a:off x="7291939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5CFE1CAE-34CC-41D7-B451-D2E4F5BA76ED}"/>
              </a:ext>
            </a:extLst>
          </p:cNvPr>
          <p:cNvSpPr/>
          <p:nvPr/>
        </p:nvSpPr>
        <p:spPr>
          <a:xfrm rot="13500000">
            <a:off x="5969716" y="5510522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423A222-2149-471F-A747-42BF7D75BCD6}"/>
              </a:ext>
            </a:extLst>
          </p:cNvPr>
          <p:cNvSpPr txBox="1"/>
          <p:nvPr/>
        </p:nvSpPr>
        <p:spPr>
          <a:xfrm>
            <a:off x="7467599" y="196575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A7EBB"/>
                </a:solidFill>
                <a:latin typeface="+mn-lt"/>
              </a:rPr>
              <a:t>Y-Tilt</a:t>
            </a:r>
          </a:p>
        </p:txBody>
      </p:sp>
      <p:sp>
        <p:nvSpPr>
          <p:cNvPr id="113" name="Arc 112">
            <a:extLst>
              <a:ext uri="{FF2B5EF4-FFF2-40B4-BE49-F238E27FC236}">
                <a16:creationId xmlns:a16="http://schemas.microsoft.com/office/drawing/2014/main" id="{E9AA2D8F-2814-4CB0-B42A-3B342559D15D}"/>
              </a:ext>
            </a:extLst>
          </p:cNvPr>
          <p:cNvSpPr/>
          <p:nvPr/>
        </p:nvSpPr>
        <p:spPr>
          <a:xfrm rot="2700000">
            <a:off x="7089721" y="18903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rc 113">
            <a:extLst>
              <a:ext uri="{FF2B5EF4-FFF2-40B4-BE49-F238E27FC236}">
                <a16:creationId xmlns:a16="http://schemas.microsoft.com/office/drawing/2014/main" id="{B5A2C905-3A3A-43EA-A597-30104CABE4B7}"/>
              </a:ext>
            </a:extLst>
          </p:cNvPr>
          <p:cNvSpPr/>
          <p:nvPr/>
        </p:nvSpPr>
        <p:spPr>
          <a:xfrm rot="13500000">
            <a:off x="6153710" y="1890385"/>
            <a:ext cx="457200" cy="457200"/>
          </a:xfrm>
          <a:prstGeom prst="arc">
            <a:avLst/>
          </a:prstGeom>
          <a:ln w="158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6C587BA-28BA-4DF3-9030-BB99C7657D80}"/>
              </a:ext>
            </a:extLst>
          </p:cNvPr>
          <p:cNvSpPr txBox="1"/>
          <p:nvPr/>
        </p:nvSpPr>
        <p:spPr>
          <a:xfrm>
            <a:off x="99423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YZ Plane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37893E5-16E5-4FDD-8FEE-2B95A3F9DBCA}"/>
              </a:ext>
            </a:extLst>
          </p:cNvPr>
          <p:cNvSpPr txBox="1"/>
          <p:nvPr/>
        </p:nvSpPr>
        <p:spPr>
          <a:xfrm>
            <a:off x="4673601" y="1014199"/>
            <a:ext cx="883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XZ Plane</a:t>
            </a:r>
          </a:p>
        </p:txBody>
      </p:sp>
    </p:spTree>
    <p:extLst>
      <p:ext uri="{BB962C8B-B14F-4D97-AF65-F5344CB8AC3E}">
        <p14:creationId xmlns:p14="http://schemas.microsoft.com/office/powerpoint/2010/main" val="41801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1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1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1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1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1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1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1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1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1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5C668-551C-4078-91F1-128914E0226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092BB20E-9DB3-421C-B270-1FA2FE9D5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5448"/>
            <a:ext cx="91440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Periscope DOF Specs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32ADE2-3892-4208-B43F-832506B92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75325"/>
              </p:ext>
            </p:extLst>
          </p:nvPr>
        </p:nvGraphicFramePr>
        <p:xfrm>
          <a:off x="457200" y="1143000"/>
          <a:ext cx="8229600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18609714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1487353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710847037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85733776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06070417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9102305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376546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On-Axis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YZ Plane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XZ Plane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85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Alignment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Boresight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Boresight &amp; 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Boresight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Boresight &amp; Focus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841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DOF Required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2221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ARIES Dichroic</a:t>
                      </a:r>
                    </a:p>
                    <a:p>
                      <a:r>
                        <a:rPr lang="en-US" sz="1600" b="1" dirty="0"/>
                        <a:t>X-Tilt [˚]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± 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± 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757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ARIES Dichroic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Y-Tilt [˚]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± 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70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Periscope Fold Mirror</a:t>
                      </a:r>
                    </a:p>
                    <a:p>
                      <a:r>
                        <a:rPr lang="en-US" sz="1600" b="1" dirty="0"/>
                        <a:t>X-Tilt [˚]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± 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± 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928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Periscope Fold Mirror</a:t>
                      </a:r>
                    </a:p>
                    <a:p>
                      <a:r>
                        <a:rPr lang="en-US" sz="1600" b="1" dirty="0"/>
                        <a:t>Y-Tilt [˚]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± 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324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Periscope Fold Mirror</a:t>
                      </a:r>
                    </a:p>
                    <a:p>
                      <a:r>
                        <a:rPr lang="en-US" sz="1600" b="1" dirty="0"/>
                        <a:t>Piston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±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±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±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1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67777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5458</TotalTime>
  <Words>598</Words>
  <Application>Microsoft Office PowerPoint</Application>
  <PresentationFormat>On-screen Show (4:3)</PresentationFormat>
  <Paragraphs>182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 Durney</dc:creator>
  <cp:lastModifiedBy>Olivier Durney</cp:lastModifiedBy>
  <cp:revision>335</cp:revision>
  <cp:lastPrinted>2019-11-19T21:21:54Z</cp:lastPrinted>
  <dcterms:created xsi:type="dcterms:W3CDTF">2009-01-14T21:09:24Z</dcterms:created>
  <dcterms:modified xsi:type="dcterms:W3CDTF">2020-03-16T17:43:46Z</dcterms:modified>
</cp:coreProperties>
</file>